
<file path=[Content_Types].xml><?xml version="1.0" encoding="utf-8"?>
<Types xmlns="http://schemas.openxmlformats.org/package/2006/content-types">
  <Override PartName="/ppt/notesSlides/notesSlide2.xml" ContentType="application/vnd.openxmlformats-officedocument.presentationml.notesSlide+xml"/>
  <Override PartName="/ppt/slides/slide4.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customXml/itemProps1.xml" ContentType="application/vnd.openxmlformats-officedocument.customXmlProperties+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docProps/custom.xml" ContentType="application/vnd.openxmlformats-officedocument.custom-propertie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Default Extension="png" ContentType="image/png"/>
  <Default Extension="bin" ContentType="application/vnd.openxmlformats-officedocument.oleObject"/>
  <Override PartName="/ppt/slideMasters/slideMaster2.xml" ContentType="application/vnd.openxmlformats-officedocument.presentationml.slideMaster+xml"/>
  <Override PartName="/ppt/slides/slide5.xml" ContentType="application/vnd.openxmlformats-officedocument.presentationml.slide+xml"/>
  <Override PartName="/ppt/slideLayouts/slideLayout7.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Override PartName="/ppt/notesSlides/notesSlide3.xml" ContentType="application/vnd.openxmlformats-officedocument.presentationml.notesSlide+xml"/>
  <Override PartName="/customXml/itemProps2.xml" ContentType="application/vnd.openxmlformats-officedocument.customXmlProperties+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Default Extension="emf" ContentType="image/x-emf"/>
  <Default Extension="jpeg" ContentType="image/jpeg"/>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Default Extension="vml" ContentType="application/vnd.openxmlformats-officedocument.vmlDrawing"/>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customXml/itemProps3.xml" ContentType="application/vnd.openxmlformats-officedocument.customXmlProperties+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theme/theme3.xml" ContentType="application/vnd.openxmlformats-officedocument.theme+xml"/>
  <Default Extension="xls" ContentType="application/vnd.ms-excel"/>
  <Default Extension="rels" ContentType="application/vnd.openxmlformats-package.relationships+xml"/>
  <Override PartName="/ppt/slides/slide2.xml" ContentType="application/vnd.openxmlformats-officedocument.presentationml.slide+xml"/>
  <Override PartName="/ppt/slides/slide16.xml" ContentType="application/vnd.openxmlformats-officedocument.presentationml.slide+xml"/>
  <Override PartName="/ppt/slideLayouts/slideLayout15.xml" ContentType="application/vnd.openxmlformats-officedocument.presentationml.slideLayout+xml"/>
  <Override PartName="/ppt/slideLayouts/slideLayout22.xml" ContentType="application/vnd.openxmlformats-officedocument.presentationml.slideLayout+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53" r:id="rId1"/>
    <p:sldMasterId id="2147483918" r:id="rId2"/>
  </p:sldMasterIdLst>
  <p:notesMasterIdLst>
    <p:notesMasterId r:id="rId19"/>
  </p:notesMasterIdLst>
  <p:handoutMasterIdLst>
    <p:handoutMasterId r:id="rId20"/>
  </p:handoutMasterIdLst>
  <p:sldIdLst>
    <p:sldId id="509" r:id="rId3"/>
    <p:sldId id="562" r:id="rId4"/>
    <p:sldId id="518" r:id="rId5"/>
    <p:sldId id="569" r:id="rId6"/>
    <p:sldId id="563" r:id="rId7"/>
    <p:sldId id="559" r:id="rId8"/>
    <p:sldId id="565" r:id="rId9"/>
    <p:sldId id="566" r:id="rId10"/>
    <p:sldId id="557" r:id="rId11"/>
    <p:sldId id="523" r:id="rId12"/>
    <p:sldId id="572" r:id="rId13"/>
    <p:sldId id="554" r:id="rId14"/>
    <p:sldId id="525" r:id="rId15"/>
    <p:sldId id="568" r:id="rId16"/>
    <p:sldId id="558" r:id="rId17"/>
    <p:sldId id="571" r:id="rId18"/>
  </p:sldIdLst>
  <p:sldSz cx="9906000" cy="6858000" type="A4"/>
  <p:notesSz cx="6735763" cy="9866313"/>
  <p:defaultTextStyle>
    <a:defPPr>
      <a:defRPr lang="ja-JP"/>
    </a:defPPr>
    <a:lvl1pPr algn="l" rtl="0" fontAlgn="base">
      <a:spcBef>
        <a:spcPct val="0"/>
      </a:spcBef>
      <a:spcAft>
        <a:spcPct val="0"/>
      </a:spcAft>
      <a:defRPr sz="1100" b="1" kern="1200">
        <a:solidFill>
          <a:srgbClr val="141F79"/>
        </a:solidFill>
        <a:latin typeface="Arial" charset="0"/>
        <a:ea typeface="ＭＳ Ｐゴシック" charset="-128"/>
        <a:cs typeface="+mn-cs"/>
      </a:defRPr>
    </a:lvl1pPr>
    <a:lvl2pPr marL="457200" algn="l" rtl="0" fontAlgn="base">
      <a:spcBef>
        <a:spcPct val="0"/>
      </a:spcBef>
      <a:spcAft>
        <a:spcPct val="0"/>
      </a:spcAft>
      <a:defRPr sz="1100" b="1" kern="1200">
        <a:solidFill>
          <a:srgbClr val="141F79"/>
        </a:solidFill>
        <a:latin typeface="Arial" charset="0"/>
        <a:ea typeface="ＭＳ Ｐゴシック" charset="-128"/>
        <a:cs typeface="+mn-cs"/>
      </a:defRPr>
    </a:lvl2pPr>
    <a:lvl3pPr marL="914400" algn="l" rtl="0" fontAlgn="base">
      <a:spcBef>
        <a:spcPct val="0"/>
      </a:spcBef>
      <a:spcAft>
        <a:spcPct val="0"/>
      </a:spcAft>
      <a:defRPr sz="1100" b="1" kern="1200">
        <a:solidFill>
          <a:srgbClr val="141F79"/>
        </a:solidFill>
        <a:latin typeface="Arial" charset="0"/>
        <a:ea typeface="ＭＳ Ｐゴシック" charset="-128"/>
        <a:cs typeface="+mn-cs"/>
      </a:defRPr>
    </a:lvl3pPr>
    <a:lvl4pPr marL="1371600" algn="l" rtl="0" fontAlgn="base">
      <a:spcBef>
        <a:spcPct val="0"/>
      </a:spcBef>
      <a:spcAft>
        <a:spcPct val="0"/>
      </a:spcAft>
      <a:defRPr sz="1100" b="1" kern="1200">
        <a:solidFill>
          <a:srgbClr val="141F79"/>
        </a:solidFill>
        <a:latin typeface="Arial" charset="0"/>
        <a:ea typeface="ＭＳ Ｐゴシック" charset="-128"/>
        <a:cs typeface="+mn-cs"/>
      </a:defRPr>
    </a:lvl4pPr>
    <a:lvl5pPr marL="1828800" algn="l" rtl="0" fontAlgn="base">
      <a:spcBef>
        <a:spcPct val="0"/>
      </a:spcBef>
      <a:spcAft>
        <a:spcPct val="0"/>
      </a:spcAft>
      <a:defRPr sz="1100" b="1" kern="1200">
        <a:solidFill>
          <a:srgbClr val="141F79"/>
        </a:solidFill>
        <a:latin typeface="Arial" charset="0"/>
        <a:ea typeface="ＭＳ Ｐゴシック" charset="-128"/>
        <a:cs typeface="+mn-cs"/>
      </a:defRPr>
    </a:lvl5pPr>
    <a:lvl6pPr marL="2286000" algn="l" defTabSz="914400" rtl="0" eaLnBrk="1" latinLnBrk="0" hangingPunct="1">
      <a:defRPr sz="1100" b="1" kern="1200">
        <a:solidFill>
          <a:srgbClr val="141F79"/>
        </a:solidFill>
        <a:latin typeface="Arial" charset="0"/>
        <a:ea typeface="ＭＳ Ｐゴシック" charset="-128"/>
        <a:cs typeface="+mn-cs"/>
      </a:defRPr>
    </a:lvl6pPr>
    <a:lvl7pPr marL="2743200" algn="l" defTabSz="914400" rtl="0" eaLnBrk="1" latinLnBrk="0" hangingPunct="1">
      <a:defRPr sz="1100" b="1" kern="1200">
        <a:solidFill>
          <a:srgbClr val="141F79"/>
        </a:solidFill>
        <a:latin typeface="Arial" charset="0"/>
        <a:ea typeface="ＭＳ Ｐゴシック" charset="-128"/>
        <a:cs typeface="+mn-cs"/>
      </a:defRPr>
    </a:lvl7pPr>
    <a:lvl8pPr marL="3200400" algn="l" defTabSz="914400" rtl="0" eaLnBrk="1" latinLnBrk="0" hangingPunct="1">
      <a:defRPr sz="1100" b="1" kern="1200">
        <a:solidFill>
          <a:srgbClr val="141F79"/>
        </a:solidFill>
        <a:latin typeface="Arial" charset="0"/>
        <a:ea typeface="ＭＳ Ｐゴシック" charset="-128"/>
        <a:cs typeface="+mn-cs"/>
      </a:defRPr>
    </a:lvl8pPr>
    <a:lvl9pPr marL="3657600" algn="l" defTabSz="914400" rtl="0" eaLnBrk="1" latinLnBrk="0" hangingPunct="1">
      <a:defRPr sz="1100" b="1" kern="1200">
        <a:solidFill>
          <a:srgbClr val="141F79"/>
        </a:solidFill>
        <a:latin typeface="Arial" charset="0"/>
        <a:ea typeface="ＭＳ Ｐゴシック"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0FF99"/>
    <a:srgbClr val="FFFF99"/>
    <a:srgbClr val="FFCC00"/>
    <a:srgbClr val="CCECFF"/>
    <a:srgbClr val="FF9966"/>
    <a:srgbClr val="FFCCFF"/>
    <a:srgbClr val="FF5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inimized">
    <p:restoredLeft sz="16029" autoAdjust="0"/>
    <p:restoredTop sz="99816" autoAdjust="0"/>
  </p:normalViewPr>
  <p:slideViewPr>
    <p:cSldViewPr>
      <p:cViewPr>
        <p:scale>
          <a:sx n="100" d="100"/>
          <a:sy n="100" d="100"/>
        </p:scale>
        <p:origin x="-774" y="792"/>
      </p:cViewPr>
      <p:guideLst>
        <p:guide orient="horz" pos="2160"/>
        <p:guide pos="312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50" d="100"/>
          <a:sy n="50" d="100"/>
        </p:scale>
        <p:origin x="-2934" y="-114"/>
      </p:cViewPr>
      <p:guideLst>
        <p:guide orient="horz" pos="3108"/>
        <p:guide pos="212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customXml" Target="../customXml/item2.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customXml" Target="../customXml/item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 Id="rId27" Type="http://schemas.openxmlformats.org/officeDocument/2006/relationships/customXml" Target="../customXml/item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0.png"/></Relationships>
</file>

<file path=ppt/drawings/_rels/vmlDrawing2.v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image" Target="../media/image14.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42" name="Rectangle 2"/>
          <p:cNvSpPr>
            <a:spLocks noGrp="1" noChangeArrowheads="1"/>
          </p:cNvSpPr>
          <p:nvPr>
            <p:ph type="hdr" sz="quarter"/>
          </p:nvPr>
        </p:nvSpPr>
        <p:spPr bwMode="auto">
          <a:xfrm>
            <a:off x="0" y="0"/>
            <a:ext cx="2921000" cy="492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326" tIns="45662" rIns="91326" bIns="45662" numCol="1" anchor="t" anchorCtr="0" compatLnSpc="1">
            <a:prstTxWarp prst="textNoShape">
              <a:avLst/>
            </a:prstTxWarp>
          </a:bodyPr>
          <a:lstStyle>
            <a:lvl1pPr defTabSz="913234">
              <a:spcAft>
                <a:spcPct val="8000"/>
              </a:spcAft>
              <a:buClr>
                <a:schemeClr val="bg2"/>
              </a:buClr>
              <a:buSzPct val="80000"/>
              <a:buFont typeface="Wingdings" pitchFamily="2" charset="2"/>
              <a:buNone/>
              <a:defRPr sz="1100">
                <a:ea typeface="ＭＳ Ｐゴシック" pitchFamily="50" charset="-128"/>
                <a:cs typeface="Arial" charset="0"/>
              </a:defRPr>
            </a:lvl1pPr>
          </a:lstStyle>
          <a:p>
            <a:pPr>
              <a:defRPr/>
            </a:pPr>
            <a:endParaRPr lang="en-US" altLang="ja-JP"/>
          </a:p>
        </p:txBody>
      </p:sp>
      <p:sp>
        <p:nvSpPr>
          <p:cNvPr id="61443" name="Rectangle 3"/>
          <p:cNvSpPr>
            <a:spLocks noGrp="1" noChangeArrowheads="1"/>
          </p:cNvSpPr>
          <p:nvPr>
            <p:ph type="dt" sz="quarter" idx="1"/>
          </p:nvPr>
        </p:nvSpPr>
        <p:spPr bwMode="auto">
          <a:xfrm>
            <a:off x="3814763" y="0"/>
            <a:ext cx="2921000" cy="492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326" tIns="45662" rIns="91326" bIns="45662" numCol="1" anchor="t" anchorCtr="0" compatLnSpc="1">
            <a:prstTxWarp prst="textNoShape">
              <a:avLst/>
            </a:prstTxWarp>
          </a:bodyPr>
          <a:lstStyle>
            <a:lvl1pPr algn="r" defTabSz="913234">
              <a:spcAft>
                <a:spcPct val="8000"/>
              </a:spcAft>
              <a:buClr>
                <a:schemeClr val="bg2"/>
              </a:buClr>
              <a:buSzPct val="80000"/>
              <a:buFont typeface="Wingdings" pitchFamily="2" charset="2"/>
              <a:buNone/>
              <a:defRPr sz="1100">
                <a:ea typeface="ＭＳ Ｐゴシック" pitchFamily="50" charset="-128"/>
                <a:cs typeface="Arial" charset="0"/>
              </a:defRPr>
            </a:lvl1pPr>
          </a:lstStyle>
          <a:p>
            <a:pPr>
              <a:defRPr/>
            </a:pPr>
            <a:endParaRPr lang="en-US" altLang="ja-JP"/>
          </a:p>
        </p:txBody>
      </p:sp>
      <p:sp>
        <p:nvSpPr>
          <p:cNvPr id="61444" name="Rectangle 4"/>
          <p:cNvSpPr>
            <a:spLocks noGrp="1" noChangeArrowheads="1"/>
          </p:cNvSpPr>
          <p:nvPr>
            <p:ph type="ftr" sz="quarter" idx="2"/>
          </p:nvPr>
        </p:nvSpPr>
        <p:spPr bwMode="auto">
          <a:xfrm>
            <a:off x="0" y="9374188"/>
            <a:ext cx="2921000" cy="492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326" tIns="45662" rIns="91326" bIns="45662" numCol="1" anchor="b" anchorCtr="0" compatLnSpc="1">
            <a:prstTxWarp prst="textNoShape">
              <a:avLst/>
            </a:prstTxWarp>
          </a:bodyPr>
          <a:lstStyle>
            <a:lvl1pPr defTabSz="913234">
              <a:spcAft>
                <a:spcPct val="8000"/>
              </a:spcAft>
              <a:buClr>
                <a:schemeClr val="bg2"/>
              </a:buClr>
              <a:buSzPct val="80000"/>
              <a:buFont typeface="Wingdings" pitchFamily="2" charset="2"/>
              <a:buNone/>
              <a:defRPr sz="1100">
                <a:ea typeface="ＭＳ Ｐゴシック" pitchFamily="50" charset="-128"/>
                <a:cs typeface="Arial" charset="0"/>
              </a:defRPr>
            </a:lvl1pPr>
          </a:lstStyle>
          <a:p>
            <a:pPr>
              <a:defRPr/>
            </a:pPr>
            <a:endParaRPr lang="en-US" altLang="ja-JP"/>
          </a:p>
        </p:txBody>
      </p:sp>
      <p:sp>
        <p:nvSpPr>
          <p:cNvPr id="61445" name="Rectangle 5"/>
          <p:cNvSpPr>
            <a:spLocks noGrp="1" noChangeArrowheads="1"/>
          </p:cNvSpPr>
          <p:nvPr>
            <p:ph type="sldNum" sz="quarter" idx="3"/>
          </p:nvPr>
        </p:nvSpPr>
        <p:spPr bwMode="auto">
          <a:xfrm>
            <a:off x="3814763" y="9374188"/>
            <a:ext cx="2921000" cy="492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326" tIns="45662" rIns="91326" bIns="45662" numCol="1" anchor="b" anchorCtr="0" compatLnSpc="1">
            <a:prstTxWarp prst="textNoShape">
              <a:avLst/>
            </a:prstTxWarp>
          </a:bodyPr>
          <a:lstStyle>
            <a:lvl1pPr algn="r" defTabSz="913234">
              <a:spcAft>
                <a:spcPct val="8000"/>
              </a:spcAft>
              <a:buClr>
                <a:schemeClr val="bg2"/>
              </a:buClr>
              <a:buSzPct val="80000"/>
              <a:buFont typeface="Wingdings" pitchFamily="2" charset="2"/>
              <a:buNone/>
              <a:defRPr sz="1100">
                <a:ea typeface="ＭＳ Ｐゴシック" pitchFamily="50" charset="-128"/>
                <a:cs typeface="Arial" charset="0"/>
              </a:defRPr>
            </a:lvl1pPr>
          </a:lstStyle>
          <a:p>
            <a:pPr>
              <a:defRPr/>
            </a:pPr>
            <a:fld id="{DC080F42-9717-4A22-98D3-14CE9B77D408}" type="slidenum">
              <a:rPr lang="en-US" altLang="ja-JP"/>
              <a:pPr>
                <a:defRPr/>
              </a:pPr>
              <a:t>‹#›</a:t>
            </a:fld>
            <a:endParaRPr lang="en-US" altLang="ja-JP"/>
          </a:p>
        </p:txBody>
      </p:sp>
    </p:spTree>
    <p:extLst>
      <p:ext uri="{BB962C8B-B14F-4D97-AF65-F5344CB8AC3E}">
        <p14:creationId xmlns:p14="http://schemas.microsoft.com/office/powerpoint/2010/main" val="155936226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hdr" sz="quarter"/>
          </p:nvPr>
        </p:nvSpPr>
        <p:spPr bwMode="auto">
          <a:xfrm>
            <a:off x="0" y="0"/>
            <a:ext cx="2921000" cy="492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326" tIns="45662" rIns="91326" bIns="45662" numCol="1" anchor="t" anchorCtr="0" compatLnSpc="1">
            <a:prstTxWarp prst="textNoShape">
              <a:avLst/>
            </a:prstTxWarp>
          </a:bodyPr>
          <a:lstStyle>
            <a:lvl1pPr defTabSz="913234">
              <a:spcAft>
                <a:spcPct val="8000"/>
              </a:spcAft>
              <a:buClr>
                <a:schemeClr val="bg2"/>
              </a:buClr>
              <a:buSzPct val="80000"/>
              <a:buFont typeface="Wingdings" pitchFamily="2" charset="2"/>
              <a:buNone/>
              <a:defRPr sz="1100">
                <a:ea typeface="ＭＳ Ｐゴシック" pitchFamily="50" charset="-128"/>
                <a:cs typeface="Arial" charset="0"/>
              </a:defRPr>
            </a:lvl1pPr>
          </a:lstStyle>
          <a:p>
            <a:pPr>
              <a:defRPr/>
            </a:pPr>
            <a:endParaRPr lang="en-US" altLang="ja-JP"/>
          </a:p>
        </p:txBody>
      </p:sp>
      <p:sp>
        <p:nvSpPr>
          <p:cNvPr id="14339" name="Rectangle 3"/>
          <p:cNvSpPr>
            <a:spLocks noGrp="1" noChangeArrowheads="1"/>
          </p:cNvSpPr>
          <p:nvPr>
            <p:ph type="dt" idx="1"/>
          </p:nvPr>
        </p:nvSpPr>
        <p:spPr bwMode="auto">
          <a:xfrm>
            <a:off x="3814763" y="0"/>
            <a:ext cx="2921000" cy="492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326" tIns="45662" rIns="91326" bIns="45662" numCol="1" anchor="t" anchorCtr="0" compatLnSpc="1">
            <a:prstTxWarp prst="textNoShape">
              <a:avLst/>
            </a:prstTxWarp>
          </a:bodyPr>
          <a:lstStyle>
            <a:lvl1pPr algn="r" defTabSz="913234">
              <a:spcAft>
                <a:spcPct val="8000"/>
              </a:spcAft>
              <a:buClr>
                <a:schemeClr val="bg2"/>
              </a:buClr>
              <a:buSzPct val="80000"/>
              <a:buFont typeface="Wingdings" pitchFamily="2" charset="2"/>
              <a:buNone/>
              <a:defRPr sz="1100">
                <a:ea typeface="ＭＳ Ｐゴシック" pitchFamily="50" charset="-128"/>
                <a:cs typeface="Arial" charset="0"/>
              </a:defRPr>
            </a:lvl1pPr>
          </a:lstStyle>
          <a:p>
            <a:pPr>
              <a:defRPr/>
            </a:pPr>
            <a:endParaRPr lang="en-US" altLang="ja-JP"/>
          </a:p>
        </p:txBody>
      </p:sp>
      <p:sp>
        <p:nvSpPr>
          <p:cNvPr id="21508" name="Rectangle 4"/>
          <p:cNvSpPr>
            <a:spLocks noGrp="1" noRot="1" noChangeAspect="1" noChangeArrowheads="1" noTextEdit="1"/>
          </p:cNvSpPr>
          <p:nvPr>
            <p:ph type="sldImg" idx="2"/>
          </p:nvPr>
        </p:nvSpPr>
        <p:spPr bwMode="auto">
          <a:xfrm>
            <a:off x="695325" y="739775"/>
            <a:ext cx="5345113" cy="3700463"/>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4341" name="Rectangle 5"/>
          <p:cNvSpPr>
            <a:spLocks noGrp="1" noChangeArrowheads="1"/>
          </p:cNvSpPr>
          <p:nvPr>
            <p:ph type="body" sz="quarter" idx="3"/>
          </p:nvPr>
        </p:nvSpPr>
        <p:spPr bwMode="auto">
          <a:xfrm>
            <a:off x="898525" y="4686300"/>
            <a:ext cx="4938713" cy="4440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326" tIns="45662" rIns="91326" bIns="45662" numCol="1" anchor="t" anchorCtr="0" compatLnSpc="1">
            <a:prstTxWarp prst="textNoShape">
              <a:avLst/>
            </a:prstTxWarp>
          </a:bodyPr>
          <a:lstStyle/>
          <a:p>
            <a:pPr lvl="0"/>
            <a:r>
              <a:rPr lang="ja-JP" altLang="en-US" noProof="0" smtClean="0"/>
              <a:t>マスタ テキストの書式設定</a:t>
            </a:r>
          </a:p>
          <a:p>
            <a:pPr lvl="1"/>
            <a:r>
              <a:rPr lang="ja-JP" altLang="en-US" noProof="0" smtClean="0"/>
              <a:t>第 </a:t>
            </a:r>
            <a:r>
              <a:rPr lang="en-US" altLang="ja-JP" noProof="0" smtClean="0"/>
              <a:t>2 </a:t>
            </a:r>
            <a:r>
              <a:rPr lang="ja-JP" altLang="en-US" noProof="0" smtClean="0"/>
              <a:t>レベル</a:t>
            </a:r>
          </a:p>
          <a:p>
            <a:pPr lvl="2"/>
            <a:r>
              <a:rPr lang="ja-JP" altLang="en-US" noProof="0" smtClean="0"/>
              <a:t>第 </a:t>
            </a:r>
            <a:r>
              <a:rPr lang="en-US" altLang="ja-JP" noProof="0" smtClean="0"/>
              <a:t>3 </a:t>
            </a:r>
            <a:r>
              <a:rPr lang="ja-JP" altLang="en-US" noProof="0" smtClean="0"/>
              <a:t>レベル</a:t>
            </a:r>
          </a:p>
          <a:p>
            <a:pPr lvl="3"/>
            <a:r>
              <a:rPr lang="ja-JP" altLang="en-US" noProof="0" smtClean="0"/>
              <a:t>第 </a:t>
            </a:r>
            <a:r>
              <a:rPr lang="en-US" altLang="ja-JP" noProof="0" smtClean="0"/>
              <a:t>4 </a:t>
            </a:r>
            <a:r>
              <a:rPr lang="ja-JP" altLang="en-US" noProof="0" smtClean="0"/>
              <a:t>レベル</a:t>
            </a:r>
          </a:p>
          <a:p>
            <a:pPr lvl="4"/>
            <a:r>
              <a:rPr lang="ja-JP" altLang="en-US" noProof="0" smtClean="0"/>
              <a:t>第 </a:t>
            </a:r>
            <a:r>
              <a:rPr lang="en-US" altLang="ja-JP" noProof="0" smtClean="0"/>
              <a:t>5 </a:t>
            </a:r>
            <a:r>
              <a:rPr lang="ja-JP" altLang="en-US" noProof="0" smtClean="0"/>
              <a:t>レベル</a:t>
            </a:r>
          </a:p>
        </p:txBody>
      </p:sp>
      <p:sp>
        <p:nvSpPr>
          <p:cNvPr id="14342" name="Rectangle 6"/>
          <p:cNvSpPr>
            <a:spLocks noGrp="1" noChangeArrowheads="1"/>
          </p:cNvSpPr>
          <p:nvPr>
            <p:ph type="ftr" sz="quarter" idx="4"/>
          </p:nvPr>
        </p:nvSpPr>
        <p:spPr bwMode="auto">
          <a:xfrm>
            <a:off x="0" y="9374188"/>
            <a:ext cx="2921000" cy="492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326" tIns="45662" rIns="91326" bIns="45662" numCol="1" anchor="b" anchorCtr="0" compatLnSpc="1">
            <a:prstTxWarp prst="textNoShape">
              <a:avLst/>
            </a:prstTxWarp>
          </a:bodyPr>
          <a:lstStyle>
            <a:lvl1pPr defTabSz="913234">
              <a:spcAft>
                <a:spcPct val="8000"/>
              </a:spcAft>
              <a:buClr>
                <a:schemeClr val="bg2"/>
              </a:buClr>
              <a:buSzPct val="80000"/>
              <a:buFont typeface="Wingdings" pitchFamily="2" charset="2"/>
              <a:buNone/>
              <a:defRPr sz="1100">
                <a:ea typeface="ＭＳ Ｐゴシック" pitchFamily="50" charset="-128"/>
                <a:cs typeface="Arial" charset="0"/>
              </a:defRPr>
            </a:lvl1pPr>
          </a:lstStyle>
          <a:p>
            <a:pPr>
              <a:defRPr/>
            </a:pPr>
            <a:endParaRPr lang="en-US" altLang="ja-JP"/>
          </a:p>
        </p:txBody>
      </p:sp>
      <p:sp>
        <p:nvSpPr>
          <p:cNvPr id="14343" name="Rectangle 7"/>
          <p:cNvSpPr>
            <a:spLocks noGrp="1" noChangeArrowheads="1"/>
          </p:cNvSpPr>
          <p:nvPr>
            <p:ph type="sldNum" sz="quarter" idx="5"/>
          </p:nvPr>
        </p:nvSpPr>
        <p:spPr bwMode="auto">
          <a:xfrm>
            <a:off x="3814763" y="9374188"/>
            <a:ext cx="2921000" cy="492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326" tIns="45662" rIns="91326" bIns="45662" numCol="1" anchor="b" anchorCtr="0" compatLnSpc="1">
            <a:prstTxWarp prst="textNoShape">
              <a:avLst/>
            </a:prstTxWarp>
          </a:bodyPr>
          <a:lstStyle>
            <a:lvl1pPr algn="r" defTabSz="913234">
              <a:spcAft>
                <a:spcPct val="8000"/>
              </a:spcAft>
              <a:buClr>
                <a:schemeClr val="bg2"/>
              </a:buClr>
              <a:buSzPct val="80000"/>
              <a:buFont typeface="Wingdings" pitchFamily="2" charset="2"/>
              <a:buNone/>
              <a:defRPr sz="1100">
                <a:ea typeface="ＭＳ Ｐゴシック" pitchFamily="50" charset="-128"/>
                <a:cs typeface="Arial" charset="0"/>
              </a:defRPr>
            </a:lvl1pPr>
          </a:lstStyle>
          <a:p>
            <a:pPr>
              <a:defRPr/>
            </a:pPr>
            <a:fld id="{FFA7134D-2C19-473C-86C1-175D6622F6A8}" type="slidenum">
              <a:rPr lang="en-US" altLang="ja-JP"/>
              <a:pPr>
                <a:defRPr/>
              </a:pPr>
              <a:t>‹#›</a:t>
            </a:fld>
            <a:endParaRPr lang="en-US" altLang="ja-JP"/>
          </a:p>
        </p:txBody>
      </p:sp>
    </p:spTree>
    <p:extLst>
      <p:ext uri="{BB962C8B-B14F-4D97-AF65-F5344CB8AC3E}">
        <p14:creationId xmlns:p14="http://schemas.microsoft.com/office/powerpoint/2010/main" val="159284471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pitchFamily="18" charset="0"/>
        <a:ea typeface="ＭＳ Ｐ明朝" pitchFamily="18" charset="-128"/>
        <a:cs typeface="+mn-cs"/>
      </a:defRPr>
    </a:lvl1pPr>
    <a:lvl2pPr marL="457200" algn="l" rtl="0" eaLnBrk="0" fontAlgn="base" hangingPunct="0">
      <a:spcBef>
        <a:spcPct val="30000"/>
      </a:spcBef>
      <a:spcAft>
        <a:spcPct val="0"/>
      </a:spcAft>
      <a:defRPr kumimoji="1" sz="1200" kern="1200">
        <a:solidFill>
          <a:schemeClr val="tx1"/>
        </a:solidFill>
        <a:latin typeface="Times New Roman" pitchFamily="18" charset="0"/>
        <a:ea typeface="ＭＳ Ｐ明朝" pitchFamily="18" charset="-128"/>
        <a:cs typeface="+mn-cs"/>
      </a:defRPr>
    </a:lvl2pPr>
    <a:lvl3pPr marL="914400" algn="l" rtl="0" eaLnBrk="0" fontAlgn="base" hangingPunct="0">
      <a:spcBef>
        <a:spcPct val="30000"/>
      </a:spcBef>
      <a:spcAft>
        <a:spcPct val="0"/>
      </a:spcAft>
      <a:defRPr kumimoji="1" sz="1200" kern="1200">
        <a:solidFill>
          <a:schemeClr val="tx1"/>
        </a:solidFill>
        <a:latin typeface="Times New Roman" pitchFamily="18" charset="0"/>
        <a:ea typeface="ＭＳ Ｐ明朝" pitchFamily="18" charset="-128"/>
        <a:cs typeface="+mn-cs"/>
      </a:defRPr>
    </a:lvl3pPr>
    <a:lvl4pPr marL="1371600" algn="l" rtl="0" eaLnBrk="0" fontAlgn="base" hangingPunct="0">
      <a:spcBef>
        <a:spcPct val="30000"/>
      </a:spcBef>
      <a:spcAft>
        <a:spcPct val="0"/>
      </a:spcAft>
      <a:defRPr kumimoji="1" sz="1200" kern="1200">
        <a:solidFill>
          <a:schemeClr val="tx1"/>
        </a:solidFill>
        <a:latin typeface="Times New Roman" pitchFamily="18" charset="0"/>
        <a:ea typeface="ＭＳ Ｐ明朝" pitchFamily="18" charset="-128"/>
        <a:cs typeface="+mn-cs"/>
      </a:defRPr>
    </a:lvl4pPr>
    <a:lvl5pPr marL="1828800" algn="l" rtl="0" eaLnBrk="0" fontAlgn="base" hangingPunct="0">
      <a:spcBef>
        <a:spcPct val="30000"/>
      </a:spcBef>
      <a:spcAft>
        <a:spcPct val="0"/>
      </a:spcAft>
      <a:defRPr kumimoji="1" sz="1200" kern="1200">
        <a:solidFill>
          <a:schemeClr val="tx1"/>
        </a:solidFill>
        <a:latin typeface="Times New Roman" pitchFamily="18" charset="0"/>
        <a:ea typeface="ＭＳ Ｐ明朝" pitchFamily="18"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スライド イメージ プレースホルダー 1"/>
          <p:cNvSpPr>
            <a:spLocks noGrp="1" noRot="1" noChangeAspect="1" noTextEdit="1"/>
          </p:cNvSpPr>
          <p:nvPr>
            <p:ph type="sldImg"/>
          </p:nvPr>
        </p:nvSpPr>
        <p:spPr>
          <a:ln/>
        </p:spPr>
      </p:sp>
      <p:sp>
        <p:nvSpPr>
          <p:cNvPr id="22531" name="ノート プレースホルダー 2"/>
          <p:cNvSpPr>
            <a:spLocks noGrp="1"/>
          </p:cNvSpPr>
          <p:nvPr>
            <p:ph type="body" idx="1"/>
          </p:nvPr>
        </p:nvSpPr>
        <p:spPr>
          <a:noFill/>
        </p:spPr>
        <p:txBody>
          <a:bodyPr/>
          <a:lstStyle/>
          <a:p>
            <a:endParaRPr lang="ja-JP" altLang="en-US" smtClean="0">
              <a:ea typeface="ＭＳ Ｐ明朝" charset="-128"/>
            </a:endParaRPr>
          </a:p>
        </p:txBody>
      </p:sp>
      <p:sp>
        <p:nvSpPr>
          <p:cNvPr id="22532" name="スライド番号プレースホルダー 3"/>
          <p:cNvSpPr>
            <a:spLocks noGrp="1"/>
          </p:cNvSpPr>
          <p:nvPr>
            <p:ph type="sldNum" sz="quarter" idx="5"/>
          </p:nvPr>
        </p:nvSpPr>
        <p:spPr>
          <a:noFill/>
        </p:spPr>
        <p:txBody>
          <a:bodyPr/>
          <a:lstStyle>
            <a:lvl1pPr defTabSz="904875" eaLnBrk="0" hangingPunct="0">
              <a:defRPr sz="1100" b="1">
                <a:solidFill>
                  <a:srgbClr val="141F79"/>
                </a:solidFill>
                <a:latin typeface="Arial" charset="0"/>
                <a:ea typeface="ＭＳ Ｐゴシック" charset="-128"/>
              </a:defRPr>
            </a:lvl1pPr>
            <a:lvl2pPr marL="742950" indent="-285750" defTabSz="904875" eaLnBrk="0" hangingPunct="0">
              <a:defRPr sz="1100" b="1">
                <a:solidFill>
                  <a:srgbClr val="141F79"/>
                </a:solidFill>
                <a:latin typeface="Arial" charset="0"/>
                <a:ea typeface="ＭＳ Ｐゴシック" charset="-128"/>
              </a:defRPr>
            </a:lvl2pPr>
            <a:lvl3pPr marL="1143000" indent="-228600" defTabSz="904875" eaLnBrk="0" hangingPunct="0">
              <a:defRPr sz="1100" b="1">
                <a:solidFill>
                  <a:srgbClr val="141F79"/>
                </a:solidFill>
                <a:latin typeface="Arial" charset="0"/>
                <a:ea typeface="ＭＳ Ｐゴシック" charset="-128"/>
              </a:defRPr>
            </a:lvl3pPr>
            <a:lvl4pPr marL="1600200" indent="-228600" defTabSz="904875" eaLnBrk="0" hangingPunct="0">
              <a:defRPr sz="1100" b="1">
                <a:solidFill>
                  <a:srgbClr val="141F79"/>
                </a:solidFill>
                <a:latin typeface="Arial" charset="0"/>
                <a:ea typeface="ＭＳ Ｐゴシック" charset="-128"/>
              </a:defRPr>
            </a:lvl4pPr>
            <a:lvl5pPr marL="2057400" indent="-228600" defTabSz="904875" eaLnBrk="0" hangingPunct="0">
              <a:defRPr sz="1100" b="1">
                <a:solidFill>
                  <a:srgbClr val="141F79"/>
                </a:solidFill>
                <a:latin typeface="Arial" charset="0"/>
                <a:ea typeface="ＭＳ Ｐゴシック" charset="-128"/>
              </a:defRPr>
            </a:lvl5pPr>
            <a:lvl6pPr marL="2514600" indent="-228600" defTabSz="904875" eaLnBrk="0" fontAlgn="base" hangingPunct="0">
              <a:spcBef>
                <a:spcPct val="0"/>
              </a:spcBef>
              <a:spcAft>
                <a:spcPct val="0"/>
              </a:spcAft>
              <a:defRPr sz="1100" b="1">
                <a:solidFill>
                  <a:srgbClr val="141F79"/>
                </a:solidFill>
                <a:latin typeface="Arial" charset="0"/>
                <a:ea typeface="ＭＳ Ｐゴシック" charset="-128"/>
              </a:defRPr>
            </a:lvl6pPr>
            <a:lvl7pPr marL="2971800" indent="-228600" defTabSz="904875" eaLnBrk="0" fontAlgn="base" hangingPunct="0">
              <a:spcBef>
                <a:spcPct val="0"/>
              </a:spcBef>
              <a:spcAft>
                <a:spcPct val="0"/>
              </a:spcAft>
              <a:defRPr sz="1100" b="1">
                <a:solidFill>
                  <a:srgbClr val="141F79"/>
                </a:solidFill>
                <a:latin typeface="Arial" charset="0"/>
                <a:ea typeface="ＭＳ Ｐゴシック" charset="-128"/>
              </a:defRPr>
            </a:lvl7pPr>
            <a:lvl8pPr marL="3429000" indent="-228600" defTabSz="904875" eaLnBrk="0" fontAlgn="base" hangingPunct="0">
              <a:spcBef>
                <a:spcPct val="0"/>
              </a:spcBef>
              <a:spcAft>
                <a:spcPct val="0"/>
              </a:spcAft>
              <a:defRPr sz="1100" b="1">
                <a:solidFill>
                  <a:srgbClr val="141F79"/>
                </a:solidFill>
                <a:latin typeface="Arial" charset="0"/>
                <a:ea typeface="ＭＳ Ｐゴシック" charset="-128"/>
              </a:defRPr>
            </a:lvl8pPr>
            <a:lvl9pPr marL="3886200" indent="-228600" defTabSz="904875" eaLnBrk="0" fontAlgn="base" hangingPunct="0">
              <a:spcBef>
                <a:spcPct val="0"/>
              </a:spcBef>
              <a:spcAft>
                <a:spcPct val="0"/>
              </a:spcAft>
              <a:defRPr sz="1100" b="1">
                <a:solidFill>
                  <a:srgbClr val="141F79"/>
                </a:solidFill>
                <a:latin typeface="Arial" charset="0"/>
                <a:ea typeface="ＭＳ Ｐゴシック" charset="-128"/>
              </a:defRPr>
            </a:lvl9pPr>
          </a:lstStyle>
          <a:p>
            <a:pPr eaLnBrk="1" hangingPunct="1"/>
            <a:fld id="{0EE9D426-FA54-4A2D-8E7E-DFDF33C3AEEE}" type="slidenum">
              <a:rPr lang="en-US" altLang="ja-JP" smtClean="0"/>
              <a:pPr eaLnBrk="1" hangingPunct="1"/>
              <a:t>0</a:t>
            </a:fld>
            <a:endParaRPr lang="en-US" altLang="ja-JP"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スライド イメージ プレースホルダー 1"/>
          <p:cNvSpPr>
            <a:spLocks noGrp="1" noRot="1" noChangeAspect="1" noTextEdit="1"/>
          </p:cNvSpPr>
          <p:nvPr>
            <p:ph type="sldImg"/>
          </p:nvPr>
        </p:nvSpPr>
        <p:spPr>
          <a:ln/>
        </p:spPr>
      </p:sp>
      <p:sp>
        <p:nvSpPr>
          <p:cNvPr id="23555" name="ノート プレースホルダー 2"/>
          <p:cNvSpPr>
            <a:spLocks noGrp="1"/>
          </p:cNvSpPr>
          <p:nvPr>
            <p:ph type="body" idx="1"/>
          </p:nvPr>
        </p:nvSpPr>
        <p:spPr>
          <a:noFill/>
        </p:spPr>
        <p:txBody>
          <a:bodyPr/>
          <a:lstStyle/>
          <a:p>
            <a:endParaRPr lang="ja-JP" altLang="en-US" smtClean="0">
              <a:ea typeface="ＭＳ Ｐ明朝" charset="-128"/>
            </a:endParaRPr>
          </a:p>
        </p:txBody>
      </p:sp>
      <p:sp>
        <p:nvSpPr>
          <p:cNvPr id="23556" name="スライド番号プレースホルダー 3"/>
          <p:cNvSpPr>
            <a:spLocks noGrp="1"/>
          </p:cNvSpPr>
          <p:nvPr>
            <p:ph type="sldNum" sz="quarter" idx="5"/>
          </p:nvPr>
        </p:nvSpPr>
        <p:spPr>
          <a:noFill/>
        </p:spPr>
        <p:txBody>
          <a:bodyPr/>
          <a:lstStyle>
            <a:lvl1pPr defTabSz="904875" eaLnBrk="0" hangingPunct="0">
              <a:defRPr sz="1100" b="1">
                <a:solidFill>
                  <a:srgbClr val="141F79"/>
                </a:solidFill>
                <a:latin typeface="Arial" charset="0"/>
                <a:ea typeface="ＭＳ Ｐゴシック" charset="-128"/>
              </a:defRPr>
            </a:lvl1pPr>
            <a:lvl2pPr marL="742950" indent="-285750" defTabSz="904875" eaLnBrk="0" hangingPunct="0">
              <a:defRPr sz="1100" b="1">
                <a:solidFill>
                  <a:srgbClr val="141F79"/>
                </a:solidFill>
                <a:latin typeface="Arial" charset="0"/>
                <a:ea typeface="ＭＳ Ｐゴシック" charset="-128"/>
              </a:defRPr>
            </a:lvl2pPr>
            <a:lvl3pPr marL="1143000" indent="-228600" defTabSz="904875" eaLnBrk="0" hangingPunct="0">
              <a:defRPr sz="1100" b="1">
                <a:solidFill>
                  <a:srgbClr val="141F79"/>
                </a:solidFill>
                <a:latin typeface="Arial" charset="0"/>
                <a:ea typeface="ＭＳ Ｐゴシック" charset="-128"/>
              </a:defRPr>
            </a:lvl3pPr>
            <a:lvl4pPr marL="1600200" indent="-228600" defTabSz="904875" eaLnBrk="0" hangingPunct="0">
              <a:defRPr sz="1100" b="1">
                <a:solidFill>
                  <a:srgbClr val="141F79"/>
                </a:solidFill>
                <a:latin typeface="Arial" charset="0"/>
                <a:ea typeface="ＭＳ Ｐゴシック" charset="-128"/>
              </a:defRPr>
            </a:lvl4pPr>
            <a:lvl5pPr marL="2057400" indent="-228600" defTabSz="904875" eaLnBrk="0" hangingPunct="0">
              <a:defRPr sz="1100" b="1">
                <a:solidFill>
                  <a:srgbClr val="141F79"/>
                </a:solidFill>
                <a:latin typeface="Arial" charset="0"/>
                <a:ea typeface="ＭＳ Ｐゴシック" charset="-128"/>
              </a:defRPr>
            </a:lvl5pPr>
            <a:lvl6pPr marL="2514600" indent="-228600" defTabSz="904875" eaLnBrk="0" fontAlgn="base" hangingPunct="0">
              <a:spcBef>
                <a:spcPct val="0"/>
              </a:spcBef>
              <a:spcAft>
                <a:spcPct val="0"/>
              </a:spcAft>
              <a:defRPr sz="1100" b="1">
                <a:solidFill>
                  <a:srgbClr val="141F79"/>
                </a:solidFill>
                <a:latin typeface="Arial" charset="0"/>
                <a:ea typeface="ＭＳ Ｐゴシック" charset="-128"/>
              </a:defRPr>
            </a:lvl6pPr>
            <a:lvl7pPr marL="2971800" indent="-228600" defTabSz="904875" eaLnBrk="0" fontAlgn="base" hangingPunct="0">
              <a:spcBef>
                <a:spcPct val="0"/>
              </a:spcBef>
              <a:spcAft>
                <a:spcPct val="0"/>
              </a:spcAft>
              <a:defRPr sz="1100" b="1">
                <a:solidFill>
                  <a:srgbClr val="141F79"/>
                </a:solidFill>
                <a:latin typeface="Arial" charset="0"/>
                <a:ea typeface="ＭＳ Ｐゴシック" charset="-128"/>
              </a:defRPr>
            </a:lvl7pPr>
            <a:lvl8pPr marL="3429000" indent="-228600" defTabSz="904875" eaLnBrk="0" fontAlgn="base" hangingPunct="0">
              <a:spcBef>
                <a:spcPct val="0"/>
              </a:spcBef>
              <a:spcAft>
                <a:spcPct val="0"/>
              </a:spcAft>
              <a:defRPr sz="1100" b="1">
                <a:solidFill>
                  <a:srgbClr val="141F79"/>
                </a:solidFill>
                <a:latin typeface="Arial" charset="0"/>
                <a:ea typeface="ＭＳ Ｐゴシック" charset="-128"/>
              </a:defRPr>
            </a:lvl8pPr>
            <a:lvl9pPr marL="3886200" indent="-228600" defTabSz="904875" eaLnBrk="0" fontAlgn="base" hangingPunct="0">
              <a:spcBef>
                <a:spcPct val="0"/>
              </a:spcBef>
              <a:spcAft>
                <a:spcPct val="0"/>
              </a:spcAft>
              <a:defRPr sz="1100" b="1">
                <a:solidFill>
                  <a:srgbClr val="141F79"/>
                </a:solidFill>
                <a:latin typeface="Arial" charset="0"/>
                <a:ea typeface="ＭＳ Ｐゴシック" charset="-128"/>
              </a:defRPr>
            </a:lvl9pPr>
          </a:lstStyle>
          <a:p>
            <a:pPr eaLnBrk="1" hangingPunct="1"/>
            <a:fld id="{DBCE9F93-143C-4BC9-94D2-18DB0BAF91BB}" type="slidenum">
              <a:rPr lang="en-US" altLang="ja-JP" smtClean="0"/>
              <a:pPr eaLnBrk="1" hangingPunct="1"/>
              <a:t>1</a:t>
            </a:fld>
            <a:endParaRPr lang="en-US" altLang="ja-JP"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スライド イメージ プレースホルダー 1"/>
          <p:cNvSpPr>
            <a:spLocks noGrp="1" noRot="1" noChangeAspect="1" noTextEdit="1"/>
          </p:cNvSpPr>
          <p:nvPr>
            <p:ph type="sldImg"/>
          </p:nvPr>
        </p:nvSpPr>
        <p:spPr>
          <a:ln/>
        </p:spPr>
      </p:sp>
      <p:sp>
        <p:nvSpPr>
          <p:cNvPr id="24579" name="ノート プレースホルダー 2"/>
          <p:cNvSpPr>
            <a:spLocks noGrp="1"/>
          </p:cNvSpPr>
          <p:nvPr>
            <p:ph type="body" idx="1"/>
          </p:nvPr>
        </p:nvSpPr>
        <p:spPr>
          <a:noFill/>
        </p:spPr>
        <p:txBody>
          <a:bodyPr/>
          <a:lstStyle/>
          <a:p>
            <a:endParaRPr lang="ja-JP" altLang="en-US" smtClean="0">
              <a:ea typeface="ＭＳ Ｐ明朝" charset="-128"/>
            </a:endParaRPr>
          </a:p>
        </p:txBody>
      </p:sp>
      <p:sp>
        <p:nvSpPr>
          <p:cNvPr id="24580" name="スライド番号プレースホルダー 3"/>
          <p:cNvSpPr>
            <a:spLocks noGrp="1"/>
          </p:cNvSpPr>
          <p:nvPr>
            <p:ph type="sldNum" sz="quarter" idx="5"/>
          </p:nvPr>
        </p:nvSpPr>
        <p:spPr>
          <a:noFill/>
        </p:spPr>
        <p:txBody>
          <a:bodyPr/>
          <a:lstStyle>
            <a:lvl1pPr defTabSz="908050" eaLnBrk="0" hangingPunct="0">
              <a:defRPr sz="1100" b="1">
                <a:solidFill>
                  <a:srgbClr val="141F79"/>
                </a:solidFill>
                <a:latin typeface="Arial" charset="0"/>
                <a:ea typeface="ＭＳ Ｐゴシック" charset="-128"/>
              </a:defRPr>
            </a:lvl1pPr>
            <a:lvl2pPr marL="742950" indent="-285750" defTabSz="908050" eaLnBrk="0" hangingPunct="0">
              <a:defRPr sz="1100" b="1">
                <a:solidFill>
                  <a:srgbClr val="141F79"/>
                </a:solidFill>
                <a:latin typeface="Arial" charset="0"/>
                <a:ea typeface="ＭＳ Ｐゴシック" charset="-128"/>
              </a:defRPr>
            </a:lvl2pPr>
            <a:lvl3pPr marL="1143000" indent="-228600" defTabSz="908050" eaLnBrk="0" hangingPunct="0">
              <a:defRPr sz="1100" b="1">
                <a:solidFill>
                  <a:srgbClr val="141F79"/>
                </a:solidFill>
                <a:latin typeface="Arial" charset="0"/>
                <a:ea typeface="ＭＳ Ｐゴシック" charset="-128"/>
              </a:defRPr>
            </a:lvl3pPr>
            <a:lvl4pPr marL="1600200" indent="-228600" defTabSz="908050" eaLnBrk="0" hangingPunct="0">
              <a:defRPr sz="1100" b="1">
                <a:solidFill>
                  <a:srgbClr val="141F79"/>
                </a:solidFill>
                <a:latin typeface="Arial" charset="0"/>
                <a:ea typeface="ＭＳ Ｐゴシック" charset="-128"/>
              </a:defRPr>
            </a:lvl4pPr>
            <a:lvl5pPr marL="2057400" indent="-228600" defTabSz="908050" eaLnBrk="0" hangingPunct="0">
              <a:defRPr sz="1100" b="1">
                <a:solidFill>
                  <a:srgbClr val="141F79"/>
                </a:solidFill>
                <a:latin typeface="Arial" charset="0"/>
                <a:ea typeface="ＭＳ Ｐゴシック" charset="-128"/>
              </a:defRPr>
            </a:lvl5pPr>
            <a:lvl6pPr marL="2514600" indent="-228600" defTabSz="908050" eaLnBrk="0" fontAlgn="base" hangingPunct="0">
              <a:spcBef>
                <a:spcPct val="0"/>
              </a:spcBef>
              <a:spcAft>
                <a:spcPct val="0"/>
              </a:spcAft>
              <a:defRPr sz="1100" b="1">
                <a:solidFill>
                  <a:srgbClr val="141F79"/>
                </a:solidFill>
                <a:latin typeface="Arial" charset="0"/>
                <a:ea typeface="ＭＳ Ｐゴシック" charset="-128"/>
              </a:defRPr>
            </a:lvl6pPr>
            <a:lvl7pPr marL="2971800" indent="-228600" defTabSz="908050" eaLnBrk="0" fontAlgn="base" hangingPunct="0">
              <a:spcBef>
                <a:spcPct val="0"/>
              </a:spcBef>
              <a:spcAft>
                <a:spcPct val="0"/>
              </a:spcAft>
              <a:defRPr sz="1100" b="1">
                <a:solidFill>
                  <a:srgbClr val="141F79"/>
                </a:solidFill>
                <a:latin typeface="Arial" charset="0"/>
                <a:ea typeface="ＭＳ Ｐゴシック" charset="-128"/>
              </a:defRPr>
            </a:lvl7pPr>
            <a:lvl8pPr marL="3429000" indent="-228600" defTabSz="908050" eaLnBrk="0" fontAlgn="base" hangingPunct="0">
              <a:spcBef>
                <a:spcPct val="0"/>
              </a:spcBef>
              <a:spcAft>
                <a:spcPct val="0"/>
              </a:spcAft>
              <a:defRPr sz="1100" b="1">
                <a:solidFill>
                  <a:srgbClr val="141F79"/>
                </a:solidFill>
                <a:latin typeface="Arial" charset="0"/>
                <a:ea typeface="ＭＳ Ｐゴシック" charset="-128"/>
              </a:defRPr>
            </a:lvl8pPr>
            <a:lvl9pPr marL="3886200" indent="-228600" defTabSz="908050" eaLnBrk="0" fontAlgn="base" hangingPunct="0">
              <a:spcBef>
                <a:spcPct val="0"/>
              </a:spcBef>
              <a:spcAft>
                <a:spcPct val="0"/>
              </a:spcAft>
              <a:defRPr sz="1100" b="1">
                <a:solidFill>
                  <a:srgbClr val="141F79"/>
                </a:solidFill>
                <a:latin typeface="Arial" charset="0"/>
                <a:ea typeface="ＭＳ Ｐゴシック" charset="-128"/>
              </a:defRPr>
            </a:lvl9pPr>
          </a:lstStyle>
          <a:p>
            <a:pPr eaLnBrk="1" hangingPunct="1"/>
            <a:fld id="{79D00363-AD8A-4660-BC65-D9C83FB8A86D}" type="slidenum">
              <a:rPr lang="en-US" altLang="ja-JP" smtClean="0"/>
              <a:pPr eaLnBrk="1" hangingPunct="1"/>
              <a:t>2</a:t>
            </a:fld>
            <a:endParaRPr lang="en-US" altLang="ja-JP"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スライド イメージ プレースホルダー 1"/>
          <p:cNvSpPr>
            <a:spLocks noGrp="1" noRot="1" noChangeAspect="1" noTextEdit="1"/>
          </p:cNvSpPr>
          <p:nvPr>
            <p:ph type="sldImg"/>
          </p:nvPr>
        </p:nvSpPr>
        <p:spPr>
          <a:ln/>
        </p:spPr>
      </p:sp>
      <p:sp>
        <p:nvSpPr>
          <p:cNvPr id="25603" name="ノート プレースホルダー 2"/>
          <p:cNvSpPr>
            <a:spLocks noGrp="1"/>
          </p:cNvSpPr>
          <p:nvPr>
            <p:ph type="body" idx="1"/>
          </p:nvPr>
        </p:nvSpPr>
        <p:spPr>
          <a:noFill/>
        </p:spPr>
        <p:txBody>
          <a:bodyPr/>
          <a:lstStyle/>
          <a:p>
            <a:endParaRPr lang="ja-JP" altLang="en-US" smtClean="0">
              <a:ea typeface="ＭＳ Ｐ明朝" charset="-128"/>
            </a:endParaRPr>
          </a:p>
        </p:txBody>
      </p:sp>
      <p:sp>
        <p:nvSpPr>
          <p:cNvPr id="25604" name="スライド番号プレースホルダー 3"/>
          <p:cNvSpPr>
            <a:spLocks noGrp="1"/>
          </p:cNvSpPr>
          <p:nvPr>
            <p:ph type="sldNum" sz="quarter" idx="5"/>
          </p:nvPr>
        </p:nvSpPr>
        <p:spPr>
          <a:noFill/>
        </p:spPr>
        <p:txBody>
          <a:bodyPr/>
          <a:lstStyle>
            <a:lvl1pPr defTabSz="908050" eaLnBrk="0" hangingPunct="0">
              <a:defRPr sz="1100" b="1">
                <a:solidFill>
                  <a:srgbClr val="141F79"/>
                </a:solidFill>
                <a:latin typeface="Arial" charset="0"/>
                <a:ea typeface="ＭＳ Ｐゴシック" charset="-128"/>
              </a:defRPr>
            </a:lvl1pPr>
            <a:lvl2pPr marL="742950" indent="-285750" defTabSz="908050" eaLnBrk="0" hangingPunct="0">
              <a:defRPr sz="1100" b="1">
                <a:solidFill>
                  <a:srgbClr val="141F79"/>
                </a:solidFill>
                <a:latin typeface="Arial" charset="0"/>
                <a:ea typeface="ＭＳ Ｐゴシック" charset="-128"/>
              </a:defRPr>
            </a:lvl2pPr>
            <a:lvl3pPr marL="1143000" indent="-228600" defTabSz="908050" eaLnBrk="0" hangingPunct="0">
              <a:defRPr sz="1100" b="1">
                <a:solidFill>
                  <a:srgbClr val="141F79"/>
                </a:solidFill>
                <a:latin typeface="Arial" charset="0"/>
                <a:ea typeface="ＭＳ Ｐゴシック" charset="-128"/>
              </a:defRPr>
            </a:lvl3pPr>
            <a:lvl4pPr marL="1600200" indent="-228600" defTabSz="908050" eaLnBrk="0" hangingPunct="0">
              <a:defRPr sz="1100" b="1">
                <a:solidFill>
                  <a:srgbClr val="141F79"/>
                </a:solidFill>
                <a:latin typeface="Arial" charset="0"/>
                <a:ea typeface="ＭＳ Ｐゴシック" charset="-128"/>
              </a:defRPr>
            </a:lvl4pPr>
            <a:lvl5pPr marL="2057400" indent="-228600" defTabSz="908050" eaLnBrk="0" hangingPunct="0">
              <a:defRPr sz="1100" b="1">
                <a:solidFill>
                  <a:srgbClr val="141F79"/>
                </a:solidFill>
                <a:latin typeface="Arial" charset="0"/>
                <a:ea typeface="ＭＳ Ｐゴシック" charset="-128"/>
              </a:defRPr>
            </a:lvl5pPr>
            <a:lvl6pPr marL="2514600" indent="-228600" defTabSz="908050" eaLnBrk="0" fontAlgn="base" hangingPunct="0">
              <a:spcBef>
                <a:spcPct val="0"/>
              </a:spcBef>
              <a:spcAft>
                <a:spcPct val="0"/>
              </a:spcAft>
              <a:defRPr sz="1100" b="1">
                <a:solidFill>
                  <a:srgbClr val="141F79"/>
                </a:solidFill>
                <a:latin typeface="Arial" charset="0"/>
                <a:ea typeface="ＭＳ Ｐゴシック" charset="-128"/>
              </a:defRPr>
            </a:lvl6pPr>
            <a:lvl7pPr marL="2971800" indent="-228600" defTabSz="908050" eaLnBrk="0" fontAlgn="base" hangingPunct="0">
              <a:spcBef>
                <a:spcPct val="0"/>
              </a:spcBef>
              <a:spcAft>
                <a:spcPct val="0"/>
              </a:spcAft>
              <a:defRPr sz="1100" b="1">
                <a:solidFill>
                  <a:srgbClr val="141F79"/>
                </a:solidFill>
                <a:latin typeface="Arial" charset="0"/>
                <a:ea typeface="ＭＳ Ｐゴシック" charset="-128"/>
              </a:defRPr>
            </a:lvl7pPr>
            <a:lvl8pPr marL="3429000" indent="-228600" defTabSz="908050" eaLnBrk="0" fontAlgn="base" hangingPunct="0">
              <a:spcBef>
                <a:spcPct val="0"/>
              </a:spcBef>
              <a:spcAft>
                <a:spcPct val="0"/>
              </a:spcAft>
              <a:defRPr sz="1100" b="1">
                <a:solidFill>
                  <a:srgbClr val="141F79"/>
                </a:solidFill>
                <a:latin typeface="Arial" charset="0"/>
                <a:ea typeface="ＭＳ Ｐゴシック" charset="-128"/>
              </a:defRPr>
            </a:lvl8pPr>
            <a:lvl9pPr marL="3886200" indent="-228600" defTabSz="908050" eaLnBrk="0" fontAlgn="base" hangingPunct="0">
              <a:spcBef>
                <a:spcPct val="0"/>
              </a:spcBef>
              <a:spcAft>
                <a:spcPct val="0"/>
              </a:spcAft>
              <a:defRPr sz="1100" b="1">
                <a:solidFill>
                  <a:srgbClr val="141F79"/>
                </a:solidFill>
                <a:latin typeface="Arial" charset="0"/>
                <a:ea typeface="ＭＳ Ｐゴシック" charset="-128"/>
              </a:defRPr>
            </a:lvl9pPr>
          </a:lstStyle>
          <a:p>
            <a:pPr eaLnBrk="1" hangingPunct="1"/>
            <a:fld id="{7784064D-8CD8-4819-AD49-32A5F1575AB4}" type="slidenum">
              <a:rPr lang="en-US" altLang="ja-JP" smtClean="0"/>
              <a:pPr eaLnBrk="1" hangingPunct="1"/>
              <a:t>3</a:t>
            </a:fld>
            <a:endParaRPr lang="en-US" altLang="ja-JP"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スライド イメージ プレースホルダー 1"/>
          <p:cNvSpPr>
            <a:spLocks noGrp="1" noRot="1" noChangeAspect="1" noTextEdit="1"/>
          </p:cNvSpPr>
          <p:nvPr>
            <p:ph type="sldImg"/>
          </p:nvPr>
        </p:nvSpPr>
        <p:spPr>
          <a:ln/>
        </p:spPr>
      </p:sp>
      <p:sp>
        <p:nvSpPr>
          <p:cNvPr id="26627" name="ノート プレースホルダー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ja-JP" altLang="ja-JP" smtClean="0">
              <a:ea typeface="ＭＳ Ｐ明朝" charset="-128"/>
            </a:endParaRPr>
          </a:p>
        </p:txBody>
      </p:sp>
      <p:sp>
        <p:nvSpPr>
          <p:cNvPr id="26628" name="スライド番号プレースホルダー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6463" eaLnBrk="0" hangingPunct="0">
              <a:defRPr sz="1100" b="1">
                <a:solidFill>
                  <a:srgbClr val="141F79"/>
                </a:solidFill>
                <a:latin typeface="Arial" charset="0"/>
                <a:ea typeface="ＭＳ Ｐゴシック" charset="-128"/>
              </a:defRPr>
            </a:lvl1pPr>
            <a:lvl2pPr marL="742950" indent="-285750" defTabSz="906463" eaLnBrk="0" hangingPunct="0">
              <a:defRPr sz="1100" b="1">
                <a:solidFill>
                  <a:srgbClr val="141F79"/>
                </a:solidFill>
                <a:latin typeface="Arial" charset="0"/>
                <a:ea typeface="ＭＳ Ｐゴシック" charset="-128"/>
              </a:defRPr>
            </a:lvl2pPr>
            <a:lvl3pPr marL="1143000" indent="-228600" defTabSz="906463" eaLnBrk="0" hangingPunct="0">
              <a:defRPr sz="1100" b="1">
                <a:solidFill>
                  <a:srgbClr val="141F79"/>
                </a:solidFill>
                <a:latin typeface="Arial" charset="0"/>
                <a:ea typeface="ＭＳ Ｐゴシック" charset="-128"/>
              </a:defRPr>
            </a:lvl3pPr>
            <a:lvl4pPr marL="1600200" indent="-228600" defTabSz="906463" eaLnBrk="0" hangingPunct="0">
              <a:defRPr sz="1100" b="1">
                <a:solidFill>
                  <a:srgbClr val="141F79"/>
                </a:solidFill>
                <a:latin typeface="Arial" charset="0"/>
                <a:ea typeface="ＭＳ Ｐゴシック" charset="-128"/>
              </a:defRPr>
            </a:lvl4pPr>
            <a:lvl5pPr marL="2057400" indent="-228600" defTabSz="906463" eaLnBrk="0" hangingPunct="0">
              <a:defRPr sz="1100" b="1">
                <a:solidFill>
                  <a:srgbClr val="141F79"/>
                </a:solidFill>
                <a:latin typeface="Arial" charset="0"/>
                <a:ea typeface="ＭＳ Ｐゴシック" charset="-128"/>
              </a:defRPr>
            </a:lvl5pPr>
            <a:lvl6pPr marL="2514600" indent="-228600" defTabSz="906463" eaLnBrk="0" fontAlgn="base" hangingPunct="0">
              <a:spcBef>
                <a:spcPct val="0"/>
              </a:spcBef>
              <a:spcAft>
                <a:spcPct val="0"/>
              </a:spcAft>
              <a:defRPr sz="1100" b="1">
                <a:solidFill>
                  <a:srgbClr val="141F79"/>
                </a:solidFill>
                <a:latin typeface="Arial" charset="0"/>
                <a:ea typeface="ＭＳ Ｐゴシック" charset="-128"/>
              </a:defRPr>
            </a:lvl6pPr>
            <a:lvl7pPr marL="2971800" indent="-228600" defTabSz="906463" eaLnBrk="0" fontAlgn="base" hangingPunct="0">
              <a:spcBef>
                <a:spcPct val="0"/>
              </a:spcBef>
              <a:spcAft>
                <a:spcPct val="0"/>
              </a:spcAft>
              <a:defRPr sz="1100" b="1">
                <a:solidFill>
                  <a:srgbClr val="141F79"/>
                </a:solidFill>
                <a:latin typeface="Arial" charset="0"/>
                <a:ea typeface="ＭＳ Ｐゴシック" charset="-128"/>
              </a:defRPr>
            </a:lvl7pPr>
            <a:lvl8pPr marL="3429000" indent="-228600" defTabSz="906463" eaLnBrk="0" fontAlgn="base" hangingPunct="0">
              <a:spcBef>
                <a:spcPct val="0"/>
              </a:spcBef>
              <a:spcAft>
                <a:spcPct val="0"/>
              </a:spcAft>
              <a:defRPr sz="1100" b="1">
                <a:solidFill>
                  <a:srgbClr val="141F79"/>
                </a:solidFill>
                <a:latin typeface="Arial" charset="0"/>
                <a:ea typeface="ＭＳ Ｐゴシック" charset="-128"/>
              </a:defRPr>
            </a:lvl8pPr>
            <a:lvl9pPr marL="3886200" indent="-228600" defTabSz="906463" eaLnBrk="0" fontAlgn="base" hangingPunct="0">
              <a:spcBef>
                <a:spcPct val="0"/>
              </a:spcBef>
              <a:spcAft>
                <a:spcPct val="0"/>
              </a:spcAft>
              <a:defRPr sz="1100" b="1">
                <a:solidFill>
                  <a:srgbClr val="141F79"/>
                </a:solidFill>
                <a:latin typeface="Arial" charset="0"/>
                <a:ea typeface="ＭＳ Ｐゴシック" charset="-128"/>
              </a:defRPr>
            </a:lvl9pPr>
          </a:lstStyle>
          <a:p>
            <a:pPr eaLnBrk="1" hangingPunct="1"/>
            <a:fld id="{C033017F-45AA-4B08-9AEE-0C24C07017AA}" type="slidenum">
              <a:rPr kumimoji="1" lang="ja-JP" altLang="en-US" smtClean="0">
                <a:solidFill>
                  <a:schemeClr val="tx1"/>
                </a:solidFill>
                <a:latin typeface="Calibri" pitchFamily="34" charset="0"/>
              </a:rPr>
              <a:pPr eaLnBrk="1" hangingPunct="1"/>
              <a:t>4</a:t>
            </a:fld>
            <a:endParaRPr kumimoji="1" lang="ja-JP" altLang="en-US" smtClean="0">
              <a:solidFill>
                <a:schemeClr val="tx1"/>
              </a:solidFill>
              <a:latin typeface="Calibri"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スライド イメージ プレースホルダー 1"/>
          <p:cNvSpPr>
            <a:spLocks noGrp="1" noRot="1" noChangeAspect="1" noTextEdit="1"/>
          </p:cNvSpPr>
          <p:nvPr>
            <p:ph type="sldImg"/>
          </p:nvPr>
        </p:nvSpPr>
        <p:spPr>
          <a:ln/>
        </p:spPr>
      </p:sp>
      <p:sp>
        <p:nvSpPr>
          <p:cNvPr id="27651" name="ノート プレースホルダー 2"/>
          <p:cNvSpPr>
            <a:spLocks noGrp="1"/>
          </p:cNvSpPr>
          <p:nvPr>
            <p:ph type="body" idx="1"/>
          </p:nvPr>
        </p:nvSpPr>
        <p:spPr>
          <a:noFill/>
        </p:spPr>
        <p:txBody>
          <a:bodyPr/>
          <a:lstStyle/>
          <a:p>
            <a:endParaRPr lang="ja-JP" altLang="en-US" smtClean="0">
              <a:ea typeface="ＭＳ Ｐ明朝" charset="-128"/>
            </a:endParaRPr>
          </a:p>
        </p:txBody>
      </p:sp>
      <p:sp>
        <p:nvSpPr>
          <p:cNvPr id="27652" name="スライド番号プレースホルダー 3"/>
          <p:cNvSpPr>
            <a:spLocks noGrp="1"/>
          </p:cNvSpPr>
          <p:nvPr>
            <p:ph type="sldNum" sz="quarter" idx="5"/>
          </p:nvPr>
        </p:nvSpPr>
        <p:spPr>
          <a:noFill/>
        </p:spPr>
        <p:txBody>
          <a:bodyPr/>
          <a:lstStyle>
            <a:lvl1pPr defTabSz="908050" eaLnBrk="0" hangingPunct="0">
              <a:defRPr sz="1100" b="1">
                <a:solidFill>
                  <a:srgbClr val="141F79"/>
                </a:solidFill>
                <a:latin typeface="Arial" charset="0"/>
                <a:ea typeface="ＭＳ Ｐゴシック" charset="-128"/>
              </a:defRPr>
            </a:lvl1pPr>
            <a:lvl2pPr marL="742950" indent="-285750" defTabSz="908050" eaLnBrk="0" hangingPunct="0">
              <a:defRPr sz="1100" b="1">
                <a:solidFill>
                  <a:srgbClr val="141F79"/>
                </a:solidFill>
                <a:latin typeface="Arial" charset="0"/>
                <a:ea typeface="ＭＳ Ｐゴシック" charset="-128"/>
              </a:defRPr>
            </a:lvl2pPr>
            <a:lvl3pPr marL="1143000" indent="-228600" defTabSz="908050" eaLnBrk="0" hangingPunct="0">
              <a:defRPr sz="1100" b="1">
                <a:solidFill>
                  <a:srgbClr val="141F79"/>
                </a:solidFill>
                <a:latin typeface="Arial" charset="0"/>
                <a:ea typeface="ＭＳ Ｐゴシック" charset="-128"/>
              </a:defRPr>
            </a:lvl3pPr>
            <a:lvl4pPr marL="1600200" indent="-228600" defTabSz="908050" eaLnBrk="0" hangingPunct="0">
              <a:defRPr sz="1100" b="1">
                <a:solidFill>
                  <a:srgbClr val="141F79"/>
                </a:solidFill>
                <a:latin typeface="Arial" charset="0"/>
                <a:ea typeface="ＭＳ Ｐゴシック" charset="-128"/>
              </a:defRPr>
            </a:lvl4pPr>
            <a:lvl5pPr marL="2057400" indent="-228600" defTabSz="908050" eaLnBrk="0" hangingPunct="0">
              <a:defRPr sz="1100" b="1">
                <a:solidFill>
                  <a:srgbClr val="141F79"/>
                </a:solidFill>
                <a:latin typeface="Arial" charset="0"/>
                <a:ea typeface="ＭＳ Ｐゴシック" charset="-128"/>
              </a:defRPr>
            </a:lvl5pPr>
            <a:lvl6pPr marL="2514600" indent="-228600" defTabSz="908050" eaLnBrk="0" fontAlgn="base" hangingPunct="0">
              <a:spcBef>
                <a:spcPct val="0"/>
              </a:spcBef>
              <a:spcAft>
                <a:spcPct val="0"/>
              </a:spcAft>
              <a:defRPr sz="1100" b="1">
                <a:solidFill>
                  <a:srgbClr val="141F79"/>
                </a:solidFill>
                <a:latin typeface="Arial" charset="0"/>
                <a:ea typeface="ＭＳ Ｐゴシック" charset="-128"/>
              </a:defRPr>
            </a:lvl6pPr>
            <a:lvl7pPr marL="2971800" indent="-228600" defTabSz="908050" eaLnBrk="0" fontAlgn="base" hangingPunct="0">
              <a:spcBef>
                <a:spcPct val="0"/>
              </a:spcBef>
              <a:spcAft>
                <a:spcPct val="0"/>
              </a:spcAft>
              <a:defRPr sz="1100" b="1">
                <a:solidFill>
                  <a:srgbClr val="141F79"/>
                </a:solidFill>
                <a:latin typeface="Arial" charset="0"/>
                <a:ea typeface="ＭＳ Ｐゴシック" charset="-128"/>
              </a:defRPr>
            </a:lvl7pPr>
            <a:lvl8pPr marL="3429000" indent="-228600" defTabSz="908050" eaLnBrk="0" fontAlgn="base" hangingPunct="0">
              <a:spcBef>
                <a:spcPct val="0"/>
              </a:spcBef>
              <a:spcAft>
                <a:spcPct val="0"/>
              </a:spcAft>
              <a:defRPr sz="1100" b="1">
                <a:solidFill>
                  <a:srgbClr val="141F79"/>
                </a:solidFill>
                <a:latin typeface="Arial" charset="0"/>
                <a:ea typeface="ＭＳ Ｐゴシック" charset="-128"/>
              </a:defRPr>
            </a:lvl8pPr>
            <a:lvl9pPr marL="3886200" indent="-228600" defTabSz="908050" eaLnBrk="0" fontAlgn="base" hangingPunct="0">
              <a:spcBef>
                <a:spcPct val="0"/>
              </a:spcBef>
              <a:spcAft>
                <a:spcPct val="0"/>
              </a:spcAft>
              <a:defRPr sz="1100" b="1">
                <a:solidFill>
                  <a:srgbClr val="141F79"/>
                </a:solidFill>
                <a:latin typeface="Arial" charset="0"/>
                <a:ea typeface="ＭＳ Ｐゴシック" charset="-128"/>
              </a:defRPr>
            </a:lvl9pPr>
          </a:lstStyle>
          <a:p>
            <a:pPr eaLnBrk="1" hangingPunct="1"/>
            <a:fld id="{45C0A28A-2434-41D8-8554-0833512EFA7D}" type="slidenum">
              <a:rPr lang="en-US" altLang="ja-JP" smtClean="0"/>
              <a:pPr eaLnBrk="1" hangingPunct="1"/>
              <a:t>5</a:t>
            </a:fld>
            <a:endParaRPr lang="en-US" altLang="ja-JP"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スライド イメージ プレースホルダー 1"/>
          <p:cNvSpPr>
            <a:spLocks noGrp="1" noRot="1" noChangeAspect="1" noTextEdit="1"/>
          </p:cNvSpPr>
          <p:nvPr>
            <p:ph type="sldImg"/>
          </p:nvPr>
        </p:nvSpPr>
        <p:spPr>
          <a:ln/>
        </p:spPr>
      </p:sp>
      <p:sp>
        <p:nvSpPr>
          <p:cNvPr id="28675" name="ノート プレースホルダー 2"/>
          <p:cNvSpPr>
            <a:spLocks noGrp="1"/>
          </p:cNvSpPr>
          <p:nvPr>
            <p:ph type="body" idx="1"/>
          </p:nvPr>
        </p:nvSpPr>
        <p:spPr>
          <a:noFill/>
        </p:spPr>
        <p:txBody>
          <a:bodyPr/>
          <a:lstStyle/>
          <a:p>
            <a:endParaRPr lang="ja-JP" altLang="en-US" smtClean="0">
              <a:ea typeface="ＭＳ Ｐ明朝" charset="-128"/>
            </a:endParaRPr>
          </a:p>
        </p:txBody>
      </p:sp>
      <p:sp>
        <p:nvSpPr>
          <p:cNvPr id="28676" name="スライド番号プレースホルダー 3"/>
          <p:cNvSpPr>
            <a:spLocks noGrp="1"/>
          </p:cNvSpPr>
          <p:nvPr>
            <p:ph type="sldNum" sz="quarter" idx="5"/>
          </p:nvPr>
        </p:nvSpPr>
        <p:spPr>
          <a:noFill/>
        </p:spPr>
        <p:txBody>
          <a:bodyPr/>
          <a:lstStyle>
            <a:lvl1pPr defTabSz="908050" eaLnBrk="0" hangingPunct="0">
              <a:defRPr sz="1100" b="1">
                <a:solidFill>
                  <a:srgbClr val="141F79"/>
                </a:solidFill>
                <a:latin typeface="Arial" charset="0"/>
                <a:ea typeface="ＭＳ Ｐゴシック" charset="-128"/>
              </a:defRPr>
            </a:lvl1pPr>
            <a:lvl2pPr marL="742950" indent="-285750" defTabSz="908050" eaLnBrk="0" hangingPunct="0">
              <a:defRPr sz="1100" b="1">
                <a:solidFill>
                  <a:srgbClr val="141F79"/>
                </a:solidFill>
                <a:latin typeface="Arial" charset="0"/>
                <a:ea typeface="ＭＳ Ｐゴシック" charset="-128"/>
              </a:defRPr>
            </a:lvl2pPr>
            <a:lvl3pPr marL="1143000" indent="-228600" defTabSz="908050" eaLnBrk="0" hangingPunct="0">
              <a:defRPr sz="1100" b="1">
                <a:solidFill>
                  <a:srgbClr val="141F79"/>
                </a:solidFill>
                <a:latin typeface="Arial" charset="0"/>
                <a:ea typeface="ＭＳ Ｐゴシック" charset="-128"/>
              </a:defRPr>
            </a:lvl3pPr>
            <a:lvl4pPr marL="1600200" indent="-228600" defTabSz="908050" eaLnBrk="0" hangingPunct="0">
              <a:defRPr sz="1100" b="1">
                <a:solidFill>
                  <a:srgbClr val="141F79"/>
                </a:solidFill>
                <a:latin typeface="Arial" charset="0"/>
                <a:ea typeface="ＭＳ Ｐゴシック" charset="-128"/>
              </a:defRPr>
            </a:lvl4pPr>
            <a:lvl5pPr marL="2057400" indent="-228600" defTabSz="908050" eaLnBrk="0" hangingPunct="0">
              <a:defRPr sz="1100" b="1">
                <a:solidFill>
                  <a:srgbClr val="141F79"/>
                </a:solidFill>
                <a:latin typeface="Arial" charset="0"/>
                <a:ea typeface="ＭＳ Ｐゴシック" charset="-128"/>
              </a:defRPr>
            </a:lvl5pPr>
            <a:lvl6pPr marL="2514600" indent="-228600" defTabSz="908050" eaLnBrk="0" fontAlgn="base" hangingPunct="0">
              <a:spcBef>
                <a:spcPct val="0"/>
              </a:spcBef>
              <a:spcAft>
                <a:spcPct val="0"/>
              </a:spcAft>
              <a:defRPr sz="1100" b="1">
                <a:solidFill>
                  <a:srgbClr val="141F79"/>
                </a:solidFill>
                <a:latin typeface="Arial" charset="0"/>
                <a:ea typeface="ＭＳ Ｐゴシック" charset="-128"/>
              </a:defRPr>
            </a:lvl6pPr>
            <a:lvl7pPr marL="2971800" indent="-228600" defTabSz="908050" eaLnBrk="0" fontAlgn="base" hangingPunct="0">
              <a:spcBef>
                <a:spcPct val="0"/>
              </a:spcBef>
              <a:spcAft>
                <a:spcPct val="0"/>
              </a:spcAft>
              <a:defRPr sz="1100" b="1">
                <a:solidFill>
                  <a:srgbClr val="141F79"/>
                </a:solidFill>
                <a:latin typeface="Arial" charset="0"/>
                <a:ea typeface="ＭＳ Ｐゴシック" charset="-128"/>
              </a:defRPr>
            </a:lvl7pPr>
            <a:lvl8pPr marL="3429000" indent="-228600" defTabSz="908050" eaLnBrk="0" fontAlgn="base" hangingPunct="0">
              <a:spcBef>
                <a:spcPct val="0"/>
              </a:spcBef>
              <a:spcAft>
                <a:spcPct val="0"/>
              </a:spcAft>
              <a:defRPr sz="1100" b="1">
                <a:solidFill>
                  <a:srgbClr val="141F79"/>
                </a:solidFill>
                <a:latin typeface="Arial" charset="0"/>
                <a:ea typeface="ＭＳ Ｐゴシック" charset="-128"/>
              </a:defRPr>
            </a:lvl8pPr>
            <a:lvl9pPr marL="3886200" indent="-228600" defTabSz="908050" eaLnBrk="0" fontAlgn="base" hangingPunct="0">
              <a:spcBef>
                <a:spcPct val="0"/>
              </a:spcBef>
              <a:spcAft>
                <a:spcPct val="0"/>
              </a:spcAft>
              <a:defRPr sz="1100" b="1">
                <a:solidFill>
                  <a:srgbClr val="141F79"/>
                </a:solidFill>
                <a:latin typeface="Arial" charset="0"/>
                <a:ea typeface="ＭＳ Ｐゴシック" charset="-128"/>
              </a:defRPr>
            </a:lvl9pPr>
          </a:lstStyle>
          <a:p>
            <a:pPr eaLnBrk="1" hangingPunct="1"/>
            <a:fld id="{1820302E-FF0E-47EF-8492-363C085FFC21}" type="slidenum">
              <a:rPr lang="en-US" altLang="ja-JP" smtClean="0"/>
              <a:pPr eaLnBrk="1" hangingPunct="1"/>
              <a:t>6</a:t>
            </a:fld>
            <a:endParaRPr lang="en-US" altLang="ja-JP"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スライド イメージ プレースホルダー 1"/>
          <p:cNvSpPr>
            <a:spLocks noGrp="1" noRot="1" noChangeAspect="1" noTextEdit="1"/>
          </p:cNvSpPr>
          <p:nvPr>
            <p:ph type="sldImg"/>
          </p:nvPr>
        </p:nvSpPr>
        <p:spPr>
          <a:ln/>
        </p:spPr>
      </p:sp>
      <p:sp>
        <p:nvSpPr>
          <p:cNvPr id="29699" name="ノート プレースホルダー 2"/>
          <p:cNvSpPr>
            <a:spLocks noGrp="1"/>
          </p:cNvSpPr>
          <p:nvPr>
            <p:ph type="body" idx="1"/>
          </p:nvPr>
        </p:nvSpPr>
        <p:spPr>
          <a:noFill/>
        </p:spPr>
        <p:txBody>
          <a:bodyPr/>
          <a:lstStyle/>
          <a:p>
            <a:endParaRPr lang="ja-JP" altLang="en-US" smtClean="0">
              <a:ea typeface="ＭＳ Ｐ明朝" charset="-128"/>
            </a:endParaRPr>
          </a:p>
        </p:txBody>
      </p:sp>
      <p:sp>
        <p:nvSpPr>
          <p:cNvPr id="29700" name="スライド番号プレースホルダー 3"/>
          <p:cNvSpPr>
            <a:spLocks noGrp="1"/>
          </p:cNvSpPr>
          <p:nvPr>
            <p:ph type="sldNum" sz="quarter" idx="5"/>
          </p:nvPr>
        </p:nvSpPr>
        <p:spPr>
          <a:noFill/>
        </p:spPr>
        <p:txBody>
          <a:bodyPr/>
          <a:lstStyle>
            <a:lvl1pPr defTabSz="908050" eaLnBrk="0" hangingPunct="0">
              <a:defRPr sz="1100" b="1">
                <a:solidFill>
                  <a:srgbClr val="141F79"/>
                </a:solidFill>
                <a:latin typeface="Arial" charset="0"/>
                <a:ea typeface="ＭＳ Ｐゴシック" charset="-128"/>
              </a:defRPr>
            </a:lvl1pPr>
            <a:lvl2pPr marL="742950" indent="-285750" defTabSz="908050" eaLnBrk="0" hangingPunct="0">
              <a:defRPr sz="1100" b="1">
                <a:solidFill>
                  <a:srgbClr val="141F79"/>
                </a:solidFill>
                <a:latin typeface="Arial" charset="0"/>
                <a:ea typeface="ＭＳ Ｐゴシック" charset="-128"/>
              </a:defRPr>
            </a:lvl2pPr>
            <a:lvl3pPr marL="1143000" indent="-228600" defTabSz="908050" eaLnBrk="0" hangingPunct="0">
              <a:defRPr sz="1100" b="1">
                <a:solidFill>
                  <a:srgbClr val="141F79"/>
                </a:solidFill>
                <a:latin typeface="Arial" charset="0"/>
                <a:ea typeface="ＭＳ Ｐゴシック" charset="-128"/>
              </a:defRPr>
            </a:lvl3pPr>
            <a:lvl4pPr marL="1600200" indent="-228600" defTabSz="908050" eaLnBrk="0" hangingPunct="0">
              <a:defRPr sz="1100" b="1">
                <a:solidFill>
                  <a:srgbClr val="141F79"/>
                </a:solidFill>
                <a:latin typeface="Arial" charset="0"/>
                <a:ea typeface="ＭＳ Ｐゴシック" charset="-128"/>
              </a:defRPr>
            </a:lvl4pPr>
            <a:lvl5pPr marL="2057400" indent="-228600" defTabSz="908050" eaLnBrk="0" hangingPunct="0">
              <a:defRPr sz="1100" b="1">
                <a:solidFill>
                  <a:srgbClr val="141F79"/>
                </a:solidFill>
                <a:latin typeface="Arial" charset="0"/>
                <a:ea typeface="ＭＳ Ｐゴシック" charset="-128"/>
              </a:defRPr>
            </a:lvl5pPr>
            <a:lvl6pPr marL="2514600" indent="-228600" defTabSz="908050" eaLnBrk="0" fontAlgn="base" hangingPunct="0">
              <a:spcBef>
                <a:spcPct val="0"/>
              </a:spcBef>
              <a:spcAft>
                <a:spcPct val="0"/>
              </a:spcAft>
              <a:defRPr sz="1100" b="1">
                <a:solidFill>
                  <a:srgbClr val="141F79"/>
                </a:solidFill>
                <a:latin typeface="Arial" charset="0"/>
                <a:ea typeface="ＭＳ Ｐゴシック" charset="-128"/>
              </a:defRPr>
            </a:lvl6pPr>
            <a:lvl7pPr marL="2971800" indent="-228600" defTabSz="908050" eaLnBrk="0" fontAlgn="base" hangingPunct="0">
              <a:spcBef>
                <a:spcPct val="0"/>
              </a:spcBef>
              <a:spcAft>
                <a:spcPct val="0"/>
              </a:spcAft>
              <a:defRPr sz="1100" b="1">
                <a:solidFill>
                  <a:srgbClr val="141F79"/>
                </a:solidFill>
                <a:latin typeface="Arial" charset="0"/>
                <a:ea typeface="ＭＳ Ｐゴシック" charset="-128"/>
              </a:defRPr>
            </a:lvl7pPr>
            <a:lvl8pPr marL="3429000" indent="-228600" defTabSz="908050" eaLnBrk="0" fontAlgn="base" hangingPunct="0">
              <a:spcBef>
                <a:spcPct val="0"/>
              </a:spcBef>
              <a:spcAft>
                <a:spcPct val="0"/>
              </a:spcAft>
              <a:defRPr sz="1100" b="1">
                <a:solidFill>
                  <a:srgbClr val="141F79"/>
                </a:solidFill>
                <a:latin typeface="Arial" charset="0"/>
                <a:ea typeface="ＭＳ Ｐゴシック" charset="-128"/>
              </a:defRPr>
            </a:lvl8pPr>
            <a:lvl9pPr marL="3886200" indent="-228600" defTabSz="908050" eaLnBrk="0" fontAlgn="base" hangingPunct="0">
              <a:spcBef>
                <a:spcPct val="0"/>
              </a:spcBef>
              <a:spcAft>
                <a:spcPct val="0"/>
              </a:spcAft>
              <a:defRPr sz="1100" b="1">
                <a:solidFill>
                  <a:srgbClr val="141F79"/>
                </a:solidFill>
                <a:latin typeface="Arial" charset="0"/>
                <a:ea typeface="ＭＳ Ｐゴシック" charset="-128"/>
              </a:defRPr>
            </a:lvl9pPr>
          </a:lstStyle>
          <a:p>
            <a:pPr eaLnBrk="1" hangingPunct="1"/>
            <a:fld id="{1DAD1733-8BCB-4047-BE82-FCB5ADE11E64}" type="slidenum">
              <a:rPr lang="en-US" altLang="ja-JP" smtClean="0"/>
              <a:pPr eaLnBrk="1" hangingPunct="1"/>
              <a:t>7</a:t>
            </a:fld>
            <a:endParaRPr lang="en-US" altLang="ja-JP"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スライド イメージ プレースホルダー 1"/>
          <p:cNvSpPr>
            <a:spLocks noGrp="1" noRot="1" noChangeAspect="1" noTextEdit="1"/>
          </p:cNvSpPr>
          <p:nvPr>
            <p:ph type="sldImg"/>
          </p:nvPr>
        </p:nvSpPr>
        <p:spPr>
          <a:ln/>
        </p:spPr>
      </p:sp>
      <p:sp>
        <p:nvSpPr>
          <p:cNvPr id="30723" name="ノート プレースホルダー 2"/>
          <p:cNvSpPr>
            <a:spLocks noGrp="1"/>
          </p:cNvSpPr>
          <p:nvPr>
            <p:ph type="body" idx="1"/>
          </p:nvPr>
        </p:nvSpPr>
        <p:spPr>
          <a:noFill/>
        </p:spPr>
        <p:txBody>
          <a:bodyPr/>
          <a:lstStyle/>
          <a:p>
            <a:endParaRPr lang="ja-JP" altLang="en-US" smtClean="0">
              <a:ea typeface="ＭＳ Ｐ明朝" charset="-128"/>
            </a:endParaRPr>
          </a:p>
        </p:txBody>
      </p:sp>
      <p:sp>
        <p:nvSpPr>
          <p:cNvPr id="30724" name="スライド番号プレースホルダー 3"/>
          <p:cNvSpPr>
            <a:spLocks noGrp="1"/>
          </p:cNvSpPr>
          <p:nvPr>
            <p:ph type="sldNum" sz="quarter" idx="5"/>
          </p:nvPr>
        </p:nvSpPr>
        <p:spPr>
          <a:noFill/>
        </p:spPr>
        <p:txBody>
          <a:bodyPr/>
          <a:lstStyle>
            <a:lvl1pPr defTabSz="904875" eaLnBrk="0" hangingPunct="0">
              <a:defRPr sz="1100" b="1">
                <a:solidFill>
                  <a:srgbClr val="141F79"/>
                </a:solidFill>
                <a:latin typeface="Arial" charset="0"/>
                <a:ea typeface="ＭＳ Ｐゴシック" charset="-128"/>
              </a:defRPr>
            </a:lvl1pPr>
            <a:lvl2pPr marL="742950" indent="-285750" defTabSz="904875" eaLnBrk="0" hangingPunct="0">
              <a:defRPr sz="1100" b="1">
                <a:solidFill>
                  <a:srgbClr val="141F79"/>
                </a:solidFill>
                <a:latin typeface="Arial" charset="0"/>
                <a:ea typeface="ＭＳ Ｐゴシック" charset="-128"/>
              </a:defRPr>
            </a:lvl2pPr>
            <a:lvl3pPr marL="1143000" indent="-228600" defTabSz="904875" eaLnBrk="0" hangingPunct="0">
              <a:defRPr sz="1100" b="1">
                <a:solidFill>
                  <a:srgbClr val="141F79"/>
                </a:solidFill>
                <a:latin typeface="Arial" charset="0"/>
                <a:ea typeface="ＭＳ Ｐゴシック" charset="-128"/>
              </a:defRPr>
            </a:lvl3pPr>
            <a:lvl4pPr marL="1600200" indent="-228600" defTabSz="904875" eaLnBrk="0" hangingPunct="0">
              <a:defRPr sz="1100" b="1">
                <a:solidFill>
                  <a:srgbClr val="141F79"/>
                </a:solidFill>
                <a:latin typeface="Arial" charset="0"/>
                <a:ea typeface="ＭＳ Ｐゴシック" charset="-128"/>
              </a:defRPr>
            </a:lvl4pPr>
            <a:lvl5pPr marL="2057400" indent="-228600" defTabSz="904875" eaLnBrk="0" hangingPunct="0">
              <a:defRPr sz="1100" b="1">
                <a:solidFill>
                  <a:srgbClr val="141F79"/>
                </a:solidFill>
                <a:latin typeface="Arial" charset="0"/>
                <a:ea typeface="ＭＳ Ｐゴシック" charset="-128"/>
              </a:defRPr>
            </a:lvl5pPr>
            <a:lvl6pPr marL="2514600" indent="-228600" defTabSz="904875" eaLnBrk="0" fontAlgn="base" hangingPunct="0">
              <a:spcBef>
                <a:spcPct val="0"/>
              </a:spcBef>
              <a:spcAft>
                <a:spcPct val="0"/>
              </a:spcAft>
              <a:defRPr sz="1100" b="1">
                <a:solidFill>
                  <a:srgbClr val="141F79"/>
                </a:solidFill>
                <a:latin typeface="Arial" charset="0"/>
                <a:ea typeface="ＭＳ Ｐゴシック" charset="-128"/>
              </a:defRPr>
            </a:lvl6pPr>
            <a:lvl7pPr marL="2971800" indent="-228600" defTabSz="904875" eaLnBrk="0" fontAlgn="base" hangingPunct="0">
              <a:spcBef>
                <a:spcPct val="0"/>
              </a:spcBef>
              <a:spcAft>
                <a:spcPct val="0"/>
              </a:spcAft>
              <a:defRPr sz="1100" b="1">
                <a:solidFill>
                  <a:srgbClr val="141F79"/>
                </a:solidFill>
                <a:latin typeface="Arial" charset="0"/>
                <a:ea typeface="ＭＳ Ｐゴシック" charset="-128"/>
              </a:defRPr>
            </a:lvl7pPr>
            <a:lvl8pPr marL="3429000" indent="-228600" defTabSz="904875" eaLnBrk="0" fontAlgn="base" hangingPunct="0">
              <a:spcBef>
                <a:spcPct val="0"/>
              </a:spcBef>
              <a:spcAft>
                <a:spcPct val="0"/>
              </a:spcAft>
              <a:defRPr sz="1100" b="1">
                <a:solidFill>
                  <a:srgbClr val="141F79"/>
                </a:solidFill>
                <a:latin typeface="Arial" charset="0"/>
                <a:ea typeface="ＭＳ Ｐゴシック" charset="-128"/>
              </a:defRPr>
            </a:lvl8pPr>
            <a:lvl9pPr marL="3886200" indent="-228600" defTabSz="904875" eaLnBrk="0" fontAlgn="base" hangingPunct="0">
              <a:spcBef>
                <a:spcPct val="0"/>
              </a:spcBef>
              <a:spcAft>
                <a:spcPct val="0"/>
              </a:spcAft>
              <a:defRPr sz="1100" b="1">
                <a:solidFill>
                  <a:srgbClr val="141F79"/>
                </a:solidFill>
                <a:latin typeface="Arial" charset="0"/>
                <a:ea typeface="ＭＳ Ｐゴシック" charset="-128"/>
              </a:defRPr>
            </a:lvl9pPr>
          </a:lstStyle>
          <a:p>
            <a:pPr eaLnBrk="1" hangingPunct="1"/>
            <a:fld id="{FB0AB074-D082-4ED5-8B89-EBD17AD81F2A}" type="slidenum">
              <a:rPr lang="en-US" altLang="ja-JP" smtClean="0"/>
              <a:pPr eaLnBrk="1" hangingPunct="1"/>
              <a:t>8</a:t>
            </a:fld>
            <a:endParaRPr lang="en-US" altLang="ja-JP"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スライド イメージ プレースホルダー 1"/>
          <p:cNvSpPr>
            <a:spLocks noGrp="1" noRot="1" noChangeAspect="1" noTextEdit="1"/>
          </p:cNvSpPr>
          <p:nvPr>
            <p:ph type="sldImg"/>
          </p:nvPr>
        </p:nvSpPr>
        <p:spPr>
          <a:ln/>
        </p:spPr>
      </p:sp>
      <p:sp>
        <p:nvSpPr>
          <p:cNvPr id="31747" name="ノート プレースホルダー 2"/>
          <p:cNvSpPr>
            <a:spLocks noGrp="1"/>
          </p:cNvSpPr>
          <p:nvPr>
            <p:ph type="body" idx="1"/>
          </p:nvPr>
        </p:nvSpPr>
        <p:spPr>
          <a:noFill/>
        </p:spPr>
        <p:txBody>
          <a:bodyPr/>
          <a:lstStyle/>
          <a:p>
            <a:endParaRPr lang="ja-JP" altLang="en-US" smtClean="0">
              <a:ea typeface="ＭＳ Ｐ明朝" charset="-128"/>
            </a:endParaRPr>
          </a:p>
        </p:txBody>
      </p:sp>
      <p:sp>
        <p:nvSpPr>
          <p:cNvPr id="31748" name="スライド番号プレースホルダー 3"/>
          <p:cNvSpPr>
            <a:spLocks noGrp="1"/>
          </p:cNvSpPr>
          <p:nvPr>
            <p:ph type="sldNum" sz="quarter" idx="5"/>
          </p:nvPr>
        </p:nvSpPr>
        <p:spPr>
          <a:noFill/>
        </p:spPr>
        <p:txBody>
          <a:bodyPr/>
          <a:lstStyle>
            <a:lvl1pPr defTabSz="908050" eaLnBrk="0" hangingPunct="0">
              <a:defRPr sz="1100" b="1">
                <a:solidFill>
                  <a:srgbClr val="141F79"/>
                </a:solidFill>
                <a:latin typeface="Arial" charset="0"/>
                <a:ea typeface="ＭＳ Ｐゴシック" charset="-128"/>
              </a:defRPr>
            </a:lvl1pPr>
            <a:lvl2pPr marL="742950" indent="-285750" defTabSz="908050" eaLnBrk="0" hangingPunct="0">
              <a:defRPr sz="1100" b="1">
                <a:solidFill>
                  <a:srgbClr val="141F79"/>
                </a:solidFill>
                <a:latin typeface="Arial" charset="0"/>
                <a:ea typeface="ＭＳ Ｐゴシック" charset="-128"/>
              </a:defRPr>
            </a:lvl2pPr>
            <a:lvl3pPr marL="1143000" indent="-228600" defTabSz="908050" eaLnBrk="0" hangingPunct="0">
              <a:defRPr sz="1100" b="1">
                <a:solidFill>
                  <a:srgbClr val="141F79"/>
                </a:solidFill>
                <a:latin typeface="Arial" charset="0"/>
                <a:ea typeface="ＭＳ Ｐゴシック" charset="-128"/>
              </a:defRPr>
            </a:lvl3pPr>
            <a:lvl4pPr marL="1600200" indent="-228600" defTabSz="908050" eaLnBrk="0" hangingPunct="0">
              <a:defRPr sz="1100" b="1">
                <a:solidFill>
                  <a:srgbClr val="141F79"/>
                </a:solidFill>
                <a:latin typeface="Arial" charset="0"/>
                <a:ea typeface="ＭＳ Ｐゴシック" charset="-128"/>
              </a:defRPr>
            </a:lvl4pPr>
            <a:lvl5pPr marL="2057400" indent="-228600" defTabSz="908050" eaLnBrk="0" hangingPunct="0">
              <a:defRPr sz="1100" b="1">
                <a:solidFill>
                  <a:srgbClr val="141F79"/>
                </a:solidFill>
                <a:latin typeface="Arial" charset="0"/>
                <a:ea typeface="ＭＳ Ｐゴシック" charset="-128"/>
              </a:defRPr>
            </a:lvl5pPr>
            <a:lvl6pPr marL="2514600" indent="-228600" defTabSz="908050" eaLnBrk="0" fontAlgn="base" hangingPunct="0">
              <a:spcBef>
                <a:spcPct val="0"/>
              </a:spcBef>
              <a:spcAft>
                <a:spcPct val="0"/>
              </a:spcAft>
              <a:defRPr sz="1100" b="1">
                <a:solidFill>
                  <a:srgbClr val="141F79"/>
                </a:solidFill>
                <a:latin typeface="Arial" charset="0"/>
                <a:ea typeface="ＭＳ Ｐゴシック" charset="-128"/>
              </a:defRPr>
            </a:lvl6pPr>
            <a:lvl7pPr marL="2971800" indent="-228600" defTabSz="908050" eaLnBrk="0" fontAlgn="base" hangingPunct="0">
              <a:spcBef>
                <a:spcPct val="0"/>
              </a:spcBef>
              <a:spcAft>
                <a:spcPct val="0"/>
              </a:spcAft>
              <a:defRPr sz="1100" b="1">
                <a:solidFill>
                  <a:srgbClr val="141F79"/>
                </a:solidFill>
                <a:latin typeface="Arial" charset="0"/>
                <a:ea typeface="ＭＳ Ｐゴシック" charset="-128"/>
              </a:defRPr>
            </a:lvl7pPr>
            <a:lvl8pPr marL="3429000" indent="-228600" defTabSz="908050" eaLnBrk="0" fontAlgn="base" hangingPunct="0">
              <a:spcBef>
                <a:spcPct val="0"/>
              </a:spcBef>
              <a:spcAft>
                <a:spcPct val="0"/>
              </a:spcAft>
              <a:defRPr sz="1100" b="1">
                <a:solidFill>
                  <a:srgbClr val="141F79"/>
                </a:solidFill>
                <a:latin typeface="Arial" charset="0"/>
                <a:ea typeface="ＭＳ Ｐゴシック" charset="-128"/>
              </a:defRPr>
            </a:lvl8pPr>
            <a:lvl9pPr marL="3886200" indent="-228600" defTabSz="908050" eaLnBrk="0" fontAlgn="base" hangingPunct="0">
              <a:spcBef>
                <a:spcPct val="0"/>
              </a:spcBef>
              <a:spcAft>
                <a:spcPct val="0"/>
              </a:spcAft>
              <a:defRPr sz="1100" b="1">
                <a:solidFill>
                  <a:srgbClr val="141F79"/>
                </a:solidFill>
                <a:latin typeface="Arial" charset="0"/>
                <a:ea typeface="ＭＳ Ｐゴシック" charset="-128"/>
              </a:defRPr>
            </a:lvl9pPr>
          </a:lstStyle>
          <a:p>
            <a:pPr eaLnBrk="1" hangingPunct="1"/>
            <a:fld id="{328E88C2-5495-4260-92BD-A4318E0A4791}" type="slidenum">
              <a:rPr lang="en-US" altLang="ja-JP" smtClean="0"/>
              <a:pPr eaLnBrk="1" hangingPunct="1"/>
              <a:t>10</a:t>
            </a:fld>
            <a:endParaRPr lang="en-US" altLang="ja-JP"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スライド イメージ プレースホルダー 1"/>
          <p:cNvSpPr>
            <a:spLocks noGrp="1" noRot="1" noChangeAspect="1" noTextEdit="1"/>
          </p:cNvSpPr>
          <p:nvPr>
            <p:ph type="sldImg"/>
          </p:nvPr>
        </p:nvSpPr>
        <p:spPr>
          <a:ln/>
        </p:spPr>
      </p:sp>
      <p:sp>
        <p:nvSpPr>
          <p:cNvPr id="32771" name="ノート プレースホルダー 2"/>
          <p:cNvSpPr>
            <a:spLocks noGrp="1"/>
          </p:cNvSpPr>
          <p:nvPr>
            <p:ph type="body" idx="1"/>
          </p:nvPr>
        </p:nvSpPr>
        <p:spPr>
          <a:noFill/>
        </p:spPr>
        <p:txBody>
          <a:bodyPr/>
          <a:lstStyle/>
          <a:p>
            <a:endParaRPr lang="ja-JP" altLang="en-US" smtClean="0">
              <a:ea typeface="ＭＳ Ｐ明朝" charset="-128"/>
            </a:endParaRPr>
          </a:p>
        </p:txBody>
      </p:sp>
      <p:sp>
        <p:nvSpPr>
          <p:cNvPr id="32772" name="スライド番号プレースホルダー 3"/>
          <p:cNvSpPr>
            <a:spLocks noGrp="1"/>
          </p:cNvSpPr>
          <p:nvPr>
            <p:ph type="sldNum" sz="quarter" idx="5"/>
          </p:nvPr>
        </p:nvSpPr>
        <p:spPr>
          <a:noFill/>
        </p:spPr>
        <p:txBody>
          <a:bodyPr/>
          <a:lstStyle>
            <a:lvl1pPr defTabSz="908050" eaLnBrk="0" hangingPunct="0">
              <a:defRPr sz="1100" b="1">
                <a:solidFill>
                  <a:srgbClr val="141F79"/>
                </a:solidFill>
                <a:latin typeface="Arial" charset="0"/>
                <a:ea typeface="ＭＳ Ｐゴシック" charset="-128"/>
              </a:defRPr>
            </a:lvl1pPr>
            <a:lvl2pPr marL="742950" indent="-285750" defTabSz="908050" eaLnBrk="0" hangingPunct="0">
              <a:defRPr sz="1100" b="1">
                <a:solidFill>
                  <a:srgbClr val="141F79"/>
                </a:solidFill>
                <a:latin typeface="Arial" charset="0"/>
                <a:ea typeface="ＭＳ Ｐゴシック" charset="-128"/>
              </a:defRPr>
            </a:lvl2pPr>
            <a:lvl3pPr marL="1143000" indent="-228600" defTabSz="908050" eaLnBrk="0" hangingPunct="0">
              <a:defRPr sz="1100" b="1">
                <a:solidFill>
                  <a:srgbClr val="141F79"/>
                </a:solidFill>
                <a:latin typeface="Arial" charset="0"/>
                <a:ea typeface="ＭＳ Ｐゴシック" charset="-128"/>
              </a:defRPr>
            </a:lvl3pPr>
            <a:lvl4pPr marL="1600200" indent="-228600" defTabSz="908050" eaLnBrk="0" hangingPunct="0">
              <a:defRPr sz="1100" b="1">
                <a:solidFill>
                  <a:srgbClr val="141F79"/>
                </a:solidFill>
                <a:latin typeface="Arial" charset="0"/>
                <a:ea typeface="ＭＳ Ｐゴシック" charset="-128"/>
              </a:defRPr>
            </a:lvl4pPr>
            <a:lvl5pPr marL="2057400" indent="-228600" defTabSz="908050" eaLnBrk="0" hangingPunct="0">
              <a:defRPr sz="1100" b="1">
                <a:solidFill>
                  <a:srgbClr val="141F79"/>
                </a:solidFill>
                <a:latin typeface="Arial" charset="0"/>
                <a:ea typeface="ＭＳ Ｐゴシック" charset="-128"/>
              </a:defRPr>
            </a:lvl5pPr>
            <a:lvl6pPr marL="2514600" indent="-228600" defTabSz="908050" eaLnBrk="0" fontAlgn="base" hangingPunct="0">
              <a:spcBef>
                <a:spcPct val="0"/>
              </a:spcBef>
              <a:spcAft>
                <a:spcPct val="0"/>
              </a:spcAft>
              <a:defRPr sz="1100" b="1">
                <a:solidFill>
                  <a:srgbClr val="141F79"/>
                </a:solidFill>
                <a:latin typeface="Arial" charset="0"/>
                <a:ea typeface="ＭＳ Ｐゴシック" charset="-128"/>
              </a:defRPr>
            </a:lvl6pPr>
            <a:lvl7pPr marL="2971800" indent="-228600" defTabSz="908050" eaLnBrk="0" fontAlgn="base" hangingPunct="0">
              <a:spcBef>
                <a:spcPct val="0"/>
              </a:spcBef>
              <a:spcAft>
                <a:spcPct val="0"/>
              </a:spcAft>
              <a:defRPr sz="1100" b="1">
                <a:solidFill>
                  <a:srgbClr val="141F79"/>
                </a:solidFill>
                <a:latin typeface="Arial" charset="0"/>
                <a:ea typeface="ＭＳ Ｐゴシック" charset="-128"/>
              </a:defRPr>
            </a:lvl7pPr>
            <a:lvl8pPr marL="3429000" indent="-228600" defTabSz="908050" eaLnBrk="0" fontAlgn="base" hangingPunct="0">
              <a:spcBef>
                <a:spcPct val="0"/>
              </a:spcBef>
              <a:spcAft>
                <a:spcPct val="0"/>
              </a:spcAft>
              <a:defRPr sz="1100" b="1">
                <a:solidFill>
                  <a:srgbClr val="141F79"/>
                </a:solidFill>
                <a:latin typeface="Arial" charset="0"/>
                <a:ea typeface="ＭＳ Ｐゴシック" charset="-128"/>
              </a:defRPr>
            </a:lvl8pPr>
            <a:lvl9pPr marL="3886200" indent="-228600" defTabSz="908050" eaLnBrk="0" fontAlgn="base" hangingPunct="0">
              <a:spcBef>
                <a:spcPct val="0"/>
              </a:spcBef>
              <a:spcAft>
                <a:spcPct val="0"/>
              </a:spcAft>
              <a:defRPr sz="1100" b="1">
                <a:solidFill>
                  <a:srgbClr val="141F79"/>
                </a:solidFill>
                <a:latin typeface="Arial" charset="0"/>
                <a:ea typeface="ＭＳ Ｐゴシック" charset="-128"/>
              </a:defRPr>
            </a:lvl9pPr>
          </a:lstStyle>
          <a:p>
            <a:pPr eaLnBrk="1" hangingPunct="1"/>
            <a:fld id="{4C8E37E1-453C-4605-9D7D-82334C70F970}" type="slidenum">
              <a:rPr lang="en-US" altLang="ja-JP" smtClean="0"/>
              <a:pPr eaLnBrk="1" hangingPunct="1"/>
              <a:t>13</a:t>
            </a:fld>
            <a:endParaRPr lang="en-US" altLang="ja-JP"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スライド イメージ プレースホルダー 1"/>
          <p:cNvSpPr>
            <a:spLocks noGrp="1" noRot="1" noChangeAspect="1" noTextEdit="1"/>
          </p:cNvSpPr>
          <p:nvPr>
            <p:ph type="sldImg"/>
          </p:nvPr>
        </p:nvSpPr>
        <p:spPr>
          <a:ln/>
        </p:spPr>
      </p:sp>
      <p:sp>
        <p:nvSpPr>
          <p:cNvPr id="33795" name="ノート プレースホルダー 2"/>
          <p:cNvSpPr>
            <a:spLocks noGrp="1"/>
          </p:cNvSpPr>
          <p:nvPr>
            <p:ph type="body" idx="1"/>
          </p:nvPr>
        </p:nvSpPr>
        <p:spPr>
          <a:noFill/>
        </p:spPr>
        <p:txBody>
          <a:bodyPr/>
          <a:lstStyle/>
          <a:p>
            <a:endParaRPr lang="ja-JP" altLang="en-US" smtClean="0">
              <a:ea typeface="ＭＳ Ｐ明朝" charset="-128"/>
            </a:endParaRPr>
          </a:p>
        </p:txBody>
      </p:sp>
      <p:sp>
        <p:nvSpPr>
          <p:cNvPr id="33796" name="スライド番号プレースホルダー 3"/>
          <p:cNvSpPr>
            <a:spLocks noGrp="1"/>
          </p:cNvSpPr>
          <p:nvPr>
            <p:ph type="sldNum" sz="quarter" idx="5"/>
          </p:nvPr>
        </p:nvSpPr>
        <p:spPr>
          <a:noFill/>
        </p:spPr>
        <p:txBody>
          <a:bodyPr/>
          <a:lstStyle>
            <a:lvl1pPr defTabSz="904875" eaLnBrk="0" hangingPunct="0">
              <a:defRPr sz="1100" b="1">
                <a:solidFill>
                  <a:srgbClr val="141F79"/>
                </a:solidFill>
                <a:latin typeface="Arial" charset="0"/>
                <a:ea typeface="ＭＳ Ｐゴシック" charset="-128"/>
              </a:defRPr>
            </a:lvl1pPr>
            <a:lvl2pPr marL="742950" indent="-285750" defTabSz="904875" eaLnBrk="0" hangingPunct="0">
              <a:defRPr sz="1100" b="1">
                <a:solidFill>
                  <a:srgbClr val="141F79"/>
                </a:solidFill>
                <a:latin typeface="Arial" charset="0"/>
                <a:ea typeface="ＭＳ Ｐゴシック" charset="-128"/>
              </a:defRPr>
            </a:lvl2pPr>
            <a:lvl3pPr marL="1143000" indent="-228600" defTabSz="904875" eaLnBrk="0" hangingPunct="0">
              <a:defRPr sz="1100" b="1">
                <a:solidFill>
                  <a:srgbClr val="141F79"/>
                </a:solidFill>
                <a:latin typeface="Arial" charset="0"/>
                <a:ea typeface="ＭＳ Ｐゴシック" charset="-128"/>
              </a:defRPr>
            </a:lvl3pPr>
            <a:lvl4pPr marL="1600200" indent="-228600" defTabSz="904875" eaLnBrk="0" hangingPunct="0">
              <a:defRPr sz="1100" b="1">
                <a:solidFill>
                  <a:srgbClr val="141F79"/>
                </a:solidFill>
                <a:latin typeface="Arial" charset="0"/>
                <a:ea typeface="ＭＳ Ｐゴシック" charset="-128"/>
              </a:defRPr>
            </a:lvl4pPr>
            <a:lvl5pPr marL="2057400" indent="-228600" defTabSz="904875" eaLnBrk="0" hangingPunct="0">
              <a:defRPr sz="1100" b="1">
                <a:solidFill>
                  <a:srgbClr val="141F79"/>
                </a:solidFill>
                <a:latin typeface="Arial" charset="0"/>
                <a:ea typeface="ＭＳ Ｐゴシック" charset="-128"/>
              </a:defRPr>
            </a:lvl5pPr>
            <a:lvl6pPr marL="2514600" indent="-228600" defTabSz="904875" eaLnBrk="0" fontAlgn="base" hangingPunct="0">
              <a:spcBef>
                <a:spcPct val="0"/>
              </a:spcBef>
              <a:spcAft>
                <a:spcPct val="0"/>
              </a:spcAft>
              <a:defRPr sz="1100" b="1">
                <a:solidFill>
                  <a:srgbClr val="141F79"/>
                </a:solidFill>
                <a:latin typeface="Arial" charset="0"/>
                <a:ea typeface="ＭＳ Ｐゴシック" charset="-128"/>
              </a:defRPr>
            </a:lvl6pPr>
            <a:lvl7pPr marL="2971800" indent="-228600" defTabSz="904875" eaLnBrk="0" fontAlgn="base" hangingPunct="0">
              <a:spcBef>
                <a:spcPct val="0"/>
              </a:spcBef>
              <a:spcAft>
                <a:spcPct val="0"/>
              </a:spcAft>
              <a:defRPr sz="1100" b="1">
                <a:solidFill>
                  <a:srgbClr val="141F79"/>
                </a:solidFill>
                <a:latin typeface="Arial" charset="0"/>
                <a:ea typeface="ＭＳ Ｐゴシック" charset="-128"/>
              </a:defRPr>
            </a:lvl7pPr>
            <a:lvl8pPr marL="3429000" indent="-228600" defTabSz="904875" eaLnBrk="0" fontAlgn="base" hangingPunct="0">
              <a:spcBef>
                <a:spcPct val="0"/>
              </a:spcBef>
              <a:spcAft>
                <a:spcPct val="0"/>
              </a:spcAft>
              <a:defRPr sz="1100" b="1">
                <a:solidFill>
                  <a:srgbClr val="141F79"/>
                </a:solidFill>
                <a:latin typeface="Arial" charset="0"/>
                <a:ea typeface="ＭＳ Ｐゴシック" charset="-128"/>
              </a:defRPr>
            </a:lvl8pPr>
            <a:lvl9pPr marL="3886200" indent="-228600" defTabSz="904875" eaLnBrk="0" fontAlgn="base" hangingPunct="0">
              <a:spcBef>
                <a:spcPct val="0"/>
              </a:spcBef>
              <a:spcAft>
                <a:spcPct val="0"/>
              </a:spcAft>
              <a:defRPr sz="1100" b="1">
                <a:solidFill>
                  <a:srgbClr val="141F79"/>
                </a:solidFill>
                <a:latin typeface="Arial" charset="0"/>
                <a:ea typeface="ＭＳ Ｐゴシック" charset="-128"/>
              </a:defRPr>
            </a:lvl9pPr>
          </a:lstStyle>
          <a:p>
            <a:pPr eaLnBrk="1" hangingPunct="1"/>
            <a:fld id="{FE5B2D5E-ED91-4F60-BF1F-E9C38BDF2E8A}" type="slidenum">
              <a:rPr lang="en-US" altLang="ja-JP" smtClean="0"/>
              <a:pPr eaLnBrk="1" hangingPunct="1"/>
              <a:t>14</a:t>
            </a:fld>
            <a:endParaRPr lang="en-US" altLang="ja-JP"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スライド イメージ プレースホルダー 1"/>
          <p:cNvSpPr>
            <a:spLocks noGrp="1" noRot="1" noChangeAspect="1" noTextEdit="1"/>
          </p:cNvSpPr>
          <p:nvPr>
            <p:ph type="sldImg"/>
          </p:nvPr>
        </p:nvSpPr>
        <p:spPr>
          <a:ln/>
        </p:spPr>
      </p:sp>
      <p:sp>
        <p:nvSpPr>
          <p:cNvPr id="34819" name="ノート プレースホルダー 2"/>
          <p:cNvSpPr>
            <a:spLocks noGrp="1"/>
          </p:cNvSpPr>
          <p:nvPr>
            <p:ph type="body" idx="1"/>
          </p:nvPr>
        </p:nvSpPr>
        <p:spPr>
          <a:noFill/>
        </p:spPr>
        <p:txBody>
          <a:bodyPr/>
          <a:lstStyle/>
          <a:p>
            <a:endParaRPr lang="ja-JP" altLang="en-US" smtClean="0">
              <a:ea typeface="ＭＳ Ｐ明朝" charset="-128"/>
            </a:endParaRPr>
          </a:p>
        </p:txBody>
      </p:sp>
      <p:sp>
        <p:nvSpPr>
          <p:cNvPr id="34820" name="スライド番号プレースホルダー 3"/>
          <p:cNvSpPr>
            <a:spLocks noGrp="1"/>
          </p:cNvSpPr>
          <p:nvPr>
            <p:ph type="sldNum" sz="quarter" idx="5"/>
          </p:nvPr>
        </p:nvSpPr>
        <p:spPr>
          <a:noFill/>
        </p:spPr>
        <p:txBody>
          <a:bodyPr/>
          <a:lstStyle>
            <a:lvl1pPr defTabSz="906463" eaLnBrk="0" hangingPunct="0">
              <a:defRPr sz="1100" b="1">
                <a:solidFill>
                  <a:srgbClr val="141F79"/>
                </a:solidFill>
                <a:latin typeface="Arial" charset="0"/>
                <a:ea typeface="ＭＳ Ｐゴシック" charset="-128"/>
              </a:defRPr>
            </a:lvl1pPr>
            <a:lvl2pPr marL="742950" indent="-285750" defTabSz="906463" eaLnBrk="0" hangingPunct="0">
              <a:defRPr sz="1100" b="1">
                <a:solidFill>
                  <a:srgbClr val="141F79"/>
                </a:solidFill>
                <a:latin typeface="Arial" charset="0"/>
                <a:ea typeface="ＭＳ Ｐゴシック" charset="-128"/>
              </a:defRPr>
            </a:lvl2pPr>
            <a:lvl3pPr marL="1143000" indent="-228600" defTabSz="906463" eaLnBrk="0" hangingPunct="0">
              <a:defRPr sz="1100" b="1">
                <a:solidFill>
                  <a:srgbClr val="141F79"/>
                </a:solidFill>
                <a:latin typeface="Arial" charset="0"/>
                <a:ea typeface="ＭＳ Ｐゴシック" charset="-128"/>
              </a:defRPr>
            </a:lvl3pPr>
            <a:lvl4pPr marL="1600200" indent="-228600" defTabSz="906463" eaLnBrk="0" hangingPunct="0">
              <a:defRPr sz="1100" b="1">
                <a:solidFill>
                  <a:srgbClr val="141F79"/>
                </a:solidFill>
                <a:latin typeface="Arial" charset="0"/>
                <a:ea typeface="ＭＳ Ｐゴシック" charset="-128"/>
              </a:defRPr>
            </a:lvl4pPr>
            <a:lvl5pPr marL="2057400" indent="-228600" defTabSz="906463" eaLnBrk="0" hangingPunct="0">
              <a:defRPr sz="1100" b="1">
                <a:solidFill>
                  <a:srgbClr val="141F79"/>
                </a:solidFill>
                <a:latin typeface="Arial" charset="0"/>
                <a:ea typeface="ＭＳ Ｐゴシック" charset="-128"/>
              </a:defRPr>
            </a:lvl5pPr>
            <a:lvl6pPr marL="2514600" indent="-228600" defTabSz="906463" eaLnBrk="0" fontAlgn="base" hangingPunct="0">
              <a:spcBef>
                <a:spcPct val="0"/>
              </a:spcBef>
              <a:spcAft>
                <a:spcPct val="0"/>
              </a:spcAft>
              <a:defRPr sz="1100" b="1">
                <a:solidFill>
                  <a:srgbClr val="141F79"/>
                </a:solidFill>
                <a:latin typeface="Arial" charset="0"/>
                <a:ea typeface="ＭＳ Ｐゴシック" charset="-128"/>
              </a:defRPr>
            </a:lvl6pPr>
            <a:lvl7pPr marL="2971800" indent="-228600" defTabSz="906463" eaLnBrk="0" fontAlgn="base" hangingPunct="0">
              <a:spcBef>
                <a:spcPct val="0"/>
              </a:spcBef>
              <a:spcAft>
                <a:spcPct val="0"/>
              </a:spcAft>
              <a:defRPr sz="1100" b="1">
                <a:solidFill>
                  <a:srgbClr val="141F79"/>
                </a:solidFill>
                <a:latin typeface="Arial" charset="0"/>
                <a:ea typeface="ＭＳ Ｐゴシック" charset="-128"/>
              </a:defRPr>
            </a:lvl7pPr>
            <a:lvl8pPr marL="3429000" indent="-228600" defTabSz="906463" eaLnBrk="0" fontAlgn="base" hangingPunct="0">
              <a:spcBef>
                <a:spcPct val="0"/>
              </a:spcBef>
              <a:spcAft>
                <a:spcPct val="0"/>
              </a:spcAft>
              <a:defRPr sz="1100" b="1">
                <a:solidFill>
                  <a:srgbClr val="141F79"/>
                </a:solidFill>
                <a:latin typeface="Arial" charset="0"/>
                <a:ea typeface="ＭＳ Ｐゴシック" charset="-128"/>
              </a:defRPr>
            </a:lvl8pPr>
            <a:lvl9pPr marL="3886200" indent="-228600" defTabSz="906463" eaLnBrk="0" fontAlgn="base" hangingPunct="0">
              <a:spcBef>
                <a:spcPct val="0"/>
              </a:spcBef>
              <a:spcAft>
                <a:spcPct val="0"/>
              </a:spcAft>
              <a:defRPr sz="1100" b="1">
                <a:solidFill>
                  <a:srgbClr val="141F79"/>
                </a:solidFill>
                <a:latin typeface="Arial" charset="0"/>
                <a:ea typeface="ＭＳ Ｐゴシック" charset="-128"/>
              </a:defRPr>
            </a:lvl9pPr>
          </a:lstStyle>
          <a:p>
            <a:pPr eaLnBrk="1" hangingPunct="1"/>
            <a:fld id="{69CAACAC-7365-43FB-A0E0-462AAC467DF3}" type="slidenum">
              <a:rPr lang="en-US" altLang="ja-JP" smtClean="0"/>
              <a:pPr eaLnBrk="1" hangingPunct="1"/>
              <a:t>15</a:t>
            </a:fld>
            <a:endParaRPr lang="en-US" altLang="ja-JP"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4" name="Rectangle 12"/>
          <p:cNvSpPr>
            <a:spLocks noChangeArrowheads="1"/>
          </p:cNvSpPr>
          <p:nvPr/>
        </p:nvSpPr>
        <p:spPr bwMode="auto">
          <a:xfrm>
            <a:off x="0" y="-14288"/>
            <a:ext cx="9906000" cy="1554163"/>
          </a:xfrm>
          <a:prstGeom prst="rect">
            <a:avLst/>
          </a:prstGeom>
          <a:gradFill rotWithShape="0">
            <a:gsLst>
              <a:gs pos="0">
                <a:srgbClr val="00B0F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spcAft>
                <a:spcPct val="8000"/>
              </a:spcAft>
              <a:buClr>
                <a:schemeClr val="bg2"/>
              </a:buClr>
              <a:buSzPct val="80000"/>
              <a:buFont typeface="Wingdings" pitchFamily="2" charset="2"/>
              <a:buNone/>
            </a:pPr>
            <a:endParaRPr lang="ja-JP" altLang="en-US">
              <a:cs typeface="Arial" charset="0"/>
            </a:endParaRPr>
          </a:p>
        </p:txBody>
      </p:sp>
      <p:sp>
        <p:nvSpPr>
          <p:cNvPr id="5" name="Rectangle 13"/>
          <p:cNvSpPr>
            <a:spLocks noChangeArrowheads="1"/>
          </p:cNvSpPr>
          <p:nvPr/>
        </p:nvSpPr>
        <p:spPr bwMode="auto">
          <a:xfrm>
            <a:off x="-25400" y="5046663"/>
            <a:ext cx="9945688" cy="1835150"/>
          </a:xfrm>
          <a:prstGeom prst="rect">
            <a:avLst/>
          </a:prstGeom>
          <a:gradFill rotWithShape="0">
            <a:gsLst>
              <a:gs pos="0">
                <a:schemeClr val="bg1"/>
              </a:gs>
              <a:gs pos="100000">
                <a:srgbClr val="00B0F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spcAft>
                <a:spcPct val="8000"/>
              </a:spcAft>
              <a:buClr>
                <a:schemeClr val="bg2"/>
              </a:buClr>
              <a:buSzPct val="80000"/>
              <a:buFont typeface="Wingdings" pitchFamily="2" charset="2"/>
              <a:buNone/>
            </a:pPr>
            <a:endParaRPr lang="ja-JP" altLang="en-US"/>
          </a:p>
        </p:txBody>
      </p:sp>
      <p:sp>
        <p:nvSpPr>
          <p:cNvPr id="6" name="Line 16"/>
          <p:cNvSpPr>
            <a:spLocks noChangeShapeType="1"/>
          </p:cNvSpPr>
          <p:nvPr/>
        </p:nvSpPr>
        <p:spPr bwMode="auto">
          <a:xfrm>
            <a:off x="0" y="1557338"/>
            <a:ext cx="9906000" cy="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489" name="Rectangle 9"/>
          <p:cNvSpPr>
            <a:spLocks noGrp="1" noChangeArrowheads="1"/>
          </p:cNvSpPr>
          <p:nvPr>
            <p:ph type="ctrTitle"/>
          </p:nvPr>
        </p:nvSpPr>
        <p:spPr>
          <a:xfrm>
            <a:off x="722313" y="1628776"/>
            <a:ext cx="6258322" cy="1470025"/>
          </a:xfrm>
          <a:extLst>
            <a:ext uri="{909E8E84-426E-40DD-AFC4-6F175D3DCCD1}">
              <a14:hiddenFill xmlns:a14="http://schemas.microsoft.com/office/drawing/2010/main">
                <a:solidFill>
                  <a:schemeClr val="accent1"/>
                </a:solidFill>
              </a14:hiddenFill>
            </a:ext>
          </a:extLst>
        </p:spPr>
        <p:txBody>
          <a:bodyPr lIns="91440" tIns="45720" rIns="91440" bIns="45720"/>
          <a:lstStyle>
            <a:lvl1pPr algn="ctr">
              <a:lnSpc>
                <a:spcPts val="5000"/>
              </a:lnSpc>
              <a:defRPr sz="3100">
                <a:effectLst>
                  <a:outerShdw blurRad="38100" dist="38100" dir="2700000" algn="tl">
                    <a:srgbClr val="C0C0C0"/>
                  </a:outerShdw>
                </a:effectLst>
              </a:defRPr>
            </a:lvl1pPr>
          </a:lstStyle>
          <a:p>
            <a:pPr lvl="0"/>
            <a:r>
              <a:rPr lang="ja-JP" altLang="en-US" noProof="0" smtClean="0"/>
              <a:t>クリックして資料タイトルを記入</a:t>
            </a:r>
            <a:endParaRPr lang="en-US" altLang="en-GB" noProof="0" smtClean="0"/>
          </a:p>
        </p:txBody>
      </p:sp>
      <p:sp>
        <p:nvSpPr>
          <p:cNvPr id="20490" name="Rectangle 10"/>
          <p:cNvSpPr>
            <a:spLocks noGrp="1" noChangeArrowheads="1"/>
          </p:cNvSpPr>
          <p:nvPr>
            <p:ph type="subTitle" idx="1"/>
          </p:nvPr>
        </p:nvSpPr>
        <p:spPr>
          <a:xfrm>
            <a:off x="722313" y="3963471"/>
            <a:ext cx="6258322" cy="369332"/>
          </a:xfrm>
          <a:extLst>
            <a:ext uri="{909E8E84-426E-40DD-AFC4-6F175D3DCCD1}">
              <a14:hiddenFill xmlns:a14="http://schemas.microsoft.com/office/drawing/2010/main">
                <a:solidFill>
                  <a:schemeClr val="tx2"/>
                </a:solidFill>
              </a14:hiddenFill>
            </a:ext>
          </a:extLst>
        </p:spPr>
        <p:txBody>
          <a:bodyPr lIns="91440" tIns="45720" rIns="91440" bIns="45720" anchor="ctr"/>
          <a:lstStyle>
            <a:lvl1pPr marL="0" indent="0" algn="ctr">
              <a:buFont typeface="Wingdings" pitchFamily="2" charset="2"/>
              <a:buNone/>
              <a:defRPr>
                <a:effectLst>
                  <a:outerShdw blurRad="38100" dist="38100" dir="2700000" algn="tl">
                    <a:srgbClr val="C0C0C0"/>
                  </a:outerShdw>
                </a:effectLst>
              </a:defRPr>
            </a:lvl1pPr>
          </a:lstStyle>
          <a:p>
            <a:pPr lvl="0"/>
            <a:r>
              <a:rPr lang="en-US" altLang="ja-JP" noProof="0" smtClean="0"/>
              <a:t>2004</a:t>
            </a:r>
            <a:r>
              <a:rPr lang="ja-JP" altLang="en-US" noProof="0" smtClean="0"/>
              <a:t>年</a:t>
            </a:r>
            <a:r>
              <a:rPr lang="en-US" altLang="ja-JP" noProof="0" smtClean="0"/>
              <a:t>xx</a:t>
            </a:r>
            <a:r>
              <a:rPr lang="ja-JP" altLang="en-US" noProof="0" smtClean="0"/>
              <a:t>月</a:t>
            </a:r>
            <a:r>
              <a:rPr lang="en-US" altLang="ja-JP" noProof="0" smtClean="0"/>
              <a:t>xx</a:t>
            </a:r>
            <a:r>
              <a:rPr lang="ja-JP" altLang="en-US" noProof="0" smtClean="0"/>
              <a:t>日</a:t>
            </a:r>
            <a:endParaRPr lang="en-US" altLang="en-US" noProof="0" smtClean="0"/>
          </a:p>
        </p:txBody>
      </p:sp>
    </p:spTree>
    <p:extLst>
      <p:ext uri="{BB962C8B-B14F-4D97-AF65-F5344CB8AC3E}">
        <p14:creationId xmlns:p14="http://schemas.microsoft.com/office/powerpoint/2010/main" val="493185610"/>
      </p:ext>
    </p:extLst>
  </p:cSld>
  <p:clrMapOvr>
    <a:masterClrMapping/>
  </p:clrMapOvr>
  <p:transition>
    <p:cut/>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コンテンツ プレースホルダー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Tree>
    <p:extLst>
      <p:ext uri="{BB962C8B-B14F-4D97-AF65-F5344CB8AC3E}">
        <p14:creationId xmlns:p14="http://schemas.microsoft.com/office/powerpoint/2010/main" val="4096040591"/>
      </p:ext>
    </p:extLst>
  </p:cSld>
  <p:clrMapOvr>
    <a:masterClrMapping/>
  </p:clrMapOvr>
  <p:transition>
    <p:cut/>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82506" y="4406901"/>
            <a:ext cx="8420100" cy="1362075"/>
          </a:xfrm>
        </p:spPr>
        <p:txBody>
          <a:bodyPr anchor="t"/>
          <a:lstStyle>
            <a:lvl1pPr algn="l">
              <a:defRPr sz="4000" b="1" cap="all"/>
            </a:lvl1pPr>
          </a:lstStyle>
          <a:p>
            <a:r>
              <a:rPr lang="ja-JP" altLang="en-US" smtClean="0"/>
              <a:t>マスター タイトルの書式設定</a:t>
            </a:r>
            <a:endParaRPr lang="ja-JP" altLang="en-US"/>
          </a:p>
        </p:txBody>
      </p:sp>
      <p:sp>
        <p:nvSpPr>
          <p:cNvPr id="3" name="テキスト プレースホルダー 2"/>
          <p:cNvSpPr>
            <a:spLocks noGrp="1"/>
          </p:cNvSpPr>
          <p:nvPr>
            <p:ph type="body" idx="1"/>
          </p:nvPr>
        </p:nvSpPr>
        <p:spPr>
          <a:xfrm>
            <a:off x="782506" y="4004609"/>
            <a:ext cx="8420100" cy="402291"/>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smtClean="0"/>
              <a:t>マスター テキストの書式設定</a:t>
            </a:r>
          </a:p>
        </p:txBody>
      </p:sp>
    </p:spTree>
    <p:extLst>
      <p:ext uri="{BB962C8B-B14F-4D97-AF65-F5344CB8AC3E}">
        <p14:creationId xmlns:p14="http://schemas.microsoft.com/office/powerpoint/2010/main" val="1687956633"/>
      </p:ext>
    </p:extLst>
  </p:cSld>
  <p:clrMapOvr>
    <a:masterClrMapping/>
  </p:clrMapOvr>
  <p:transition>
    <p:cut/>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コンテンツ プレースホルダー 2"/>
          <p:cNvSpPr>
            <a:spLocks noGrp="1"/>
          </p:cNvSpPr>
          <p:nvPr>
            <p:ph sz="half" idx="1"/>
          </p:nvPr>
        </p:nvSpPr>
        <p:spPr>
          <a:xfrm>
            <a:off x="330200" y="962026"/>
            <a:ext cx="4540250" cy="218739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ー 3"/>
          <p:cNvSpPr>
            <a:spLocks noGrp="1"/>
          </p:cNvSpPr>
          <p:nvPr>
            <p:ph sz="half" idx="2"/>
          </p:nvPr>
        </p:nvSpPr>
        <p:spPr>
          <a:xfrm>
            <a:off x="5035550" y="962026"/>
            <a:ext cx="4540250" cy="218739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Tree>
    <p:extLst>
      <p:ext uri="{BB962C8B-B14F-4D97-AF65-F5344CB8AC3E}">
        <p14:creationId xmlns:p14="http://schemas.microsoft.com/office/powerpoint/2010/main" val="3882150054"/>
      </p:ext>
    </p:extLst>
  </p:cSld>
  <p:clrMapOvr>
    <a:masterClrMapping/>
  </p:clrMapOvr>
  <p:transition>
    <p:cut/>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95300" y="274638"/>
            <a:ext cx="8915400" cy="1143000"/>
          </a:xfrm>
        </p:spPr>
        <p:txBody>
          <a:bodyPr/>
          <a:lstStyle>
            <a:lvl1pPr>
              <a:defRPr/>
            </a:lvl1pPr>
          </a:lstStyle>
          <a:p>
            <a:r>
              <a:rPr lang="ja-JP" altLang="en-US" smtClean="0"/>
              <a:t>マスター タイトルの書式設定</a:t>
            </a:r>
            <a:endParaRPr lang="ja-JP" altLang="en-US"/>
          </a:p>
        </p:txBody>
      </p:sp>
      <p:sp>
        <p:nvSpPr>
          <p:cNvPr id="3" name="テキスト プレースホルダー 2"/>
          <p:cNvSpPr>
            <a:spLocks noGrp="1"/>
          </p:cNvSpPr>
          <p:nvPr>
            <p:ph type="body" idx="1"/>
          </p:nvPr>
        </p:nvSpPr>
        <p:spPr>
          <a:xfrm>
            <a:off x="495300" y="1711029"/>
            <a:ext cx="4376870" cy="46384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コンテンツ プレースホルダー 3"/>
          <p:cNvSpPr>
            <a:spLocks noGrp="1"/>
          </p:cNvSpPr>
          <p:nvPr>
            <p:ph sz="half" idx="2"/>
          </p:nvPr>
        </p:nvSpPr>
        <p:spPr>
          <a:xfrm>
            <a:off x="495300" y="2174875"/>
            <a:ext cx="4376870" cy="154106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ー 4"/>
          <p:cNvSpPr>
            <a:spLocks noGrp="1"/>
          </p:cNvSpPr>
          <p:nvPr>
            <p:ph type="body" sz="quarter" idx="3"/>
          </p:nvPr>
        </p:nvSpPr>
        <p:spPr>
          <a:xfrm>
            <a:off x="5032111" y="1711029"/>
            <a:ext cx="4378590" cy="46384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コンテンツ プレースホルダー 5"/>
          <p:cNvSpPr>
            <a:spLocks noGrp="1"/>
          </p:cNvSpPr>
          <p:nvPr>
            <p:ph sz="quarter" idx="4"/>
          </p:nvPr>
        </p:nvSpPr>
        <p:spPr>
          <a:xfrm>
            <a:off x="5032111" y="2174875"/>
            <a:ext cx="4378590" cy="154106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Tree>
    <p:extLst>
      <p:ext uri="{BB962C8B-B14F-4D97-AF65-F5344CB8AC3E}">
        <p14:creationId xmlns:p14="http://schemas.microsoft.com/office/powerpoint/2010/main" val="2766037270"/>
      </p:ext>
    </p:extLst>
  </p:cSld>
  <p:clrMapOvr>
    <a:masterClrMapping/>
  </p:clrMapOvr>
  <p:transition>
    <p:cut/>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Tree>
    <p:extLst>
      <p:ext uri="{BB962C8B-B14F-4D97-AF65-F5344CB8AC3E}">
        <p14:creationId xmlns:p14="http://schemas.microsoft.com/office/powerpoint/2010/main" val="3807263799"/>
      </p:ext>
    </p:extLst>
  </p:cSld>
  <p:clrMapOvr>
    <a:masterClrMapping/>
  </p:clrMapOvr>
  <p:transition>
    <p:cut/>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Tree>
    <p:extLst>
      <p:ext uri="{BB962C8B-B14F-4D97-AF65-F5344CB8AC3E}">
        <p14:creationId xmlns:p14="http://schemas.microsoft.com/office/powerpoint/2010/main" val="2359019386"/>
      </p:ext>
    </p:extLst>
  </p:cSld>
  <p:clrMapOvr>
    <a:masterClrMapping/>
  </p:clrMapOvr>
  <p:transition>
    <p:cut/>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95300" y="273050"/>
            <a:ext cx="3259006" cy="1162050"/>
          </a:xfrm>
        </p:spPr>
        <p:txBody>
          <a:bodyPr/>
          <a:lstStyle>
            <a:lvl1pPr algn="l">
              <a:defRPr sz="2000" b="1"/>
            </a:lvl1pPr>
          </a:lstStyle>
          <a:p>
            <a:r>
              <a:rPr lang="ja-JP" altLang="en-US" smtClean="0"/>
              <a:t>マスター タイトルの書式設定</a:t>
            </a:r>
            <a:endParaRPr lang="ja-JP" altLang="en-US"/>
          </a:p>
        </p:txBody>
      </p:sp>
      <p:sp>
        <p:nvSpPr>
          <p:cNvPr id="3" name="コンテンツ プレースホルダー 2"/>
          <p:cNvSpPr>
            <a:spLocks noGrp="1"/>
          </p:cNvSpPr>
          <p:nvPr>
            <p:ph idx="1"/>
          </p:nvPr>
        </p:nvSpPr>
        <p:spPr>
          <a:xfrm>
            <a:off x="3872971" y="273051"/>
            <a:ext cx="5537729" cy="200272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ー 3"/>
          <p:cNvSpPr>
            <a:spLocks noGrp="1"/>
          </p:cNvSpPr>
          <p:nvPr>
            <p:ph type="body" sz="half" idx="2"/>
          </p:nvPr>
        </p:nvSpPr>
        <p:spPr>
          <a:xfrm>
            <a:off x="495300" y="1435101"/>
            <a:ext cx="3259006" cy="30995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Tree>
    <p:extLst>
      <p:ext uri="{BB962C8B-B14F-4D97-AF65-F5344CB8AC3E}">
        <p14:creationId xmlns:p14="http://schemas.microsoft.com/office/powerpoint/2010/main" val="1120697965"/>
      </p:ext>
    </p:extLst>
  </p:cSld>
  <p:clrMapOvr>
    <a:masterClrMapping/>
  </p:clrMapOvr>
  <p:transition>
    <p:cut/>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941645" y="4800600"/>
            <a:ext cx="5943600" cy="566738"/>
          </a:xfrm>
        </p:spPr>
        <p:txBody>
          <a:bodyPr/>
          <a:lstStyle>
            <a:lvl1pPr algn="l">
              <a:defRPr sz="2000" b="1"/>
            </a:lvl1pPr>
          </a:lstStyle>
          <a:p>
            <a:r>
              <a:rPr lang="ja-JP" altLang="en-US" smtClean="0"/>
              <a:t>マスター タイトルの書式設定</a:t>
            </a:r>
            <a:endParaRPr lang="ja-JP" altLang="en-US"/>
          </a:p>
        </p:txBody>
      </p:sp>
      <p:sp>
        <p:nvSpPr>
          <p:cNvPr id="3" name="図プレースホルダー 2"/>
          <p:cNvSpPr>
            <a:spLocks noGrp="1"/>
          </p:cNvSpPr>
          <p:nvPr>
            <p:ph type="pic" idx="1"/>
          </p:nvPr>
        </p:nvSpPr>
        <p:spPr>
          <a:xfrm>
            <a:off x="1941645" y="612775"/>
            <a:ext cx="5943600" cy="586957"/>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smtClean="0"/>
          </a:p>
        </p:txBody>
      </p:sp>
      <p:sp>
        <p:nvSpPr>
          <p:cNvPr id="4" name="テキスト プレースホルダー 3"/>
          <p:cNvSpPr>
            <a:spLocks noGrp="1"/>
          </p:cNvSpPr>
          <p:nvPr>
            <p:ph type="body" sz="half" idx="2"/>
          </p:nvPr>
        </p:nvSpPr>
        <p:spPr>
          <a:xfrm>
            <a:off x="1941645" y="5367338"/>
            <a:ext cx="5943600" cy="30995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Tree>
    <p:extLst>
      <p:ext uri="{BB962C8B-B14F-4D97-AF65-F5344CB8AC3E}">
        <p14:creationId xmlns:p14="http://schemas.microsoft.com/office/powerpoint/2010/main" val="773962124"/>
      </p:ext>
    </p:extLst>
  </p:cSld>
  <p:clrMapOvr>
    <a:masterClrMapping/>
  </p:clrMapOvr>
  <p:transition>
    <p:cut/>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縦書きテキスト プレースホルダー 2"/>
          <p:cNvSpPr>
            <a:spLocks noGrp="1"/>
          </p:cNvSpPr>
          <p:nvPr>
            <p:ph type="body" orient="vert" idx="1"/>
          </p:nvPr>
        </p:nvSpPr>
        <p:spPr>
          <a:xfrm>
            <a:off x="3546288" y="962026"/>
            <a:ext cx="6029513" cy="1294843"/>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Tree>
    <p:extLst>
      <p:ext uri="{BB962C8B-B14F-4D97-AF65-F5344CB8AC3E}">
        <p14:creationId xmlns:p14="http://schemas.microsoft.com/office/powerpoint/2010/main" val="1630955611"/>
      </p:ext>
    </p:extLst>
  </p:cSld>
  <p:clrMapOvr>
    <a:masterClrMapping/>
  </p:clrMapOvr>
  <p:transition>
    <p:cut/>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264400" y="257176"/>
            <a:ext cx="2311400" cy="1985963"/>
          </a:xfrm>
        </p:spPr>
        <p:txBody>
          <a:bodyPr vert="eaVert"/>
          <a:lstStyle/>
          <a:p>
            <a:r>
              <a:rPr lang="ja-JP" altLang="en-US" smtClean="0"/>
              <a:t>マスター タイトルの書式設定</a:t>
            </a:r>
            <a:endParaRPr lang="ja-JP" altLang="en-US"/>
          </a:p>
        </p:txBody>
      </p:sp>
      <p:sp>
        <p:nvSpPr>
          <p:cNvPr id="3" name="縦書きテキスト プレースホルダー 2"/>
          <p:cNvSpPr>
            <a:spLocks noGrp="1"/>
          </p:cNvSpPr>
          <p:nvPr>
            <p:ph type="body" orient="vert" idx="1"/>
          </p:nvPr>
        </p:nvSpPr>
        <p:spPr>
          <a:xfrm>
            <a:off x="4547663" y="257176"/>
            <a:ext cx="2551637" cy="1985963"/>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Tree>
    <p:extLst>
      <p:ext uri="{BB962C8B-B14F-4D97-AF65-F5344CB8AC3E}">
        <p14:creationId xmlns:p14="http://schemas.microsoft.com/office/powerpoint/2010/main" val="1825300583"/>
      </p:ext>
    </p:extLst>
  </p:cSld>
  <p:clrMapOvr>
    <a:masterClrMapping/>
  </p:clrMapOvr>
  <p:transition>
    <p:cut/>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タイトル、テキスト、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350838" y="257175"/>
            <a:ext cx="8970433" cy="533400"/>
          </a:xfrm>
        </p:spPr>
        <p:txBody>
          <a:bodyPr/>
          <a:lstStyle/>
          <a:p>
            <a:r>
              <a:rPr lang="ja-JP" altLang="en-US" smtClean="0"/>
              <a:t>マスター タイトルの書式設定</a:t>
            </a:r>
            <a:endParaRPr lang="ja-JP" altLang="en-US"/>
          </a:p>
        </p:txBody>
      </p:sp>
      <p:sp>
        <p:nvSpPr>
          <p:cNvPr id="3" name="テキスト プレースホルダー 2"/>
          <p:cNvSpPr>
            <a:spLocks noGrp="1"/>
          </p:cNvSpPr>
          <p:nvPr>
            <p:ph type="body" sz="half" idx="1"/>
          </p:nvPr>
        </p:nvSpPr>
        <p:spPr>
          <a:xfrm>
            <a:off x="330200" y="962026"/>
            <a:ext cx="4540250" cy="1294843"/>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ー 3"/>
          <p:cNvSpPr>
            <a:spLocks noGrp="1"/>
          </p:cNvSpPr>
          <p:nvPr>
            <p:ph sz="half" idx="2"/>
          </p:nvPr>
        </p:nvSpPr>
        <p:spPr>
          <a:xfrm>
            <a:off x="5035550" y="962026"/>
            <a:ext cx="4540250" cy="1294843"/>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Tree>
    <p:extLst>
      <p:ext uri="{BB962C8B-B14F-4D97-AF65-F5344CB8AC3E}">
        <p14:creationId xmlns:p14="http://schemas.microsoft.com/office/powerpoint/2010/main" val="1806616596"/>
      </p:ext>
    </p:extLst>
  </p:cSld>
  <p:clrMapOvr>
    <a:masterClrMapping/>
  </p:clrMapOvr>
  <p:transition>
    <p:cut/>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bl" preserve="1">
  <p:cSld name="タイトルと表">
    <p:spTree>
      <p:nvGrpSpPr>
        <p:cNvPr id="1" name=""/>
        <p:cNvGrpSpPr/>
        <p:nvPr/>
      </p:nvGrpSpPr>
      <p:grpSpPr>
        <a:xfrm>
          <a:off x="0" y="0"/>
          <a:ext cx="0" cy="0"/>
          <a:chOff x="0" y="0"/>
          <a:chExt cx="0" cy="0"/>
        </a:xfrm>
      </p:grpSpPr>
      <p:sp>
        <p:nvSpPr>
          <p:cNvPr id="2" name="タイトル 1"/>
          <p:cNvSpPr>
            <a:spLocks noGrp="1"/>
          </p:cNvSpPr>
          <p:nvPr>
            <p:ph type="title"/>
          </p:nvPr>
        </p:nvSpPr>
        <p:spPr>
          <a:xfrm>
            <a:off x="350838" y="257175"/>
            <a:ext cx="8970433" cy="533400"/>
          </a:xfrm>
        </p:spPr>
        <p:txBody>
          <a:bodyPr/>
          <a:lstStyle/>
          <a:p>
            <a:r>
              <a:rPr lang="ja-JP" altLang="en-US" smtClean="0"/>
              <a:t>マスター タイトルの書式設定</a:t>
            </a:r>
            <a:endParaRPr lang="ja-JP" altLang="en-US"/>
          </a:p>
        </p:txBody>
      </p:sp>
      <p:sp>
        <p:nvSpPr>
          <p:cNvPr id="3" name="表プレースホルダー 2"/>
          <p:cNvSpPr>
            <a:spLocks noGrp="1"/>
          </p:cNvSpPr>
          <p:nvPr>
            <p:ph type="tbl" idx="1"/>
          </p:nvPr>
        </p:nvSpPr>
        <p:spPr>
          <a:xfrm>
            <a:off x="330200" y="962026"/>
            <a:ext cx="9245600" cy="371513"/>
          </a:xfrm>
        </p:spPr>
        <p:txBody>
          <a:bodyPr/>
          <a:lstStyle/>
          <a:p>
            <a:pPr lvl="0"/>
            <a:endParaRPr lang="ja-JP" altLang="en-US" noProof="0" smtClean="0"/>
          </a:p>
        </p:txBody>
      </p:sp>
    </p:spTree>
    <p:extLst>
      <p:ext uri="{BB962C8B-B14F-4D97-AF65-F5344CB8AC3E}">
        <p14:creationId xmlns:p14="http://schemas.microsoft.com/office/powerpoint/2010/main" val="3205515818"/>
      </p:ext>
    </p:extLst>
  </p:cSld>
  <p:clrMapOvr>
    <a:masterClrMapping/>
  </p:clrMapOvr>
  <p:transition>
    <p:cut/>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742950" y="2130425"/>
            <a:ext cx="8420100" cy="1470025"/>
          </a:xfrm>
        </p:spPr>
        <p:txBody>
          <a:bodyPr/>
          <a:lstStyle/>
          <a:p>
            <a:r>
              <a:rPr lang="ja-JP" altLang="en-US" smtClean="0"/>
              <a:t>マスター タイトルの書式設定</a:t>
            </a:r>
            <a:endParaRPr lang="ja-JP" altLang="en-US"/>
          </a:p>
        </p:txBody>
      </p:sp>
      <p:sp>
        <p:nvSpPr>
          <p:cNvPr id="3" name="サブタイトル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smtClean="0"/>
              <a:t>マスター サブタイトルの書式設定</a:t>
            </a:r>
            <a:endParaRPr lang="ja-JP" altLang="en-US"/>
          </a:p>
        </p:txBody>
      </p:sp>
      <p:sp>
        <p:nvSpPr>
          <p:cNvPr id="4" name="日付プレースホルダー 3"/>
          <p:cNvSpPr>
            <a:spLocks noGrp="1"/>
          </p:cNvSpPr>
          <p:nvPr>
            <p:ph type="dt" sz="half" idx="10"/>
          </p:nvPr>
        </p:nvSpPr>
        <p:spPr/>
        <p:txBody>
          <a:bodyPr/>
          <a:lstStyle>
            <a:lvl1pPr>
              <a:defRPr/>
            </a:lvl1pPr>
          </a:lstStyle>
          <a:p>
            <a:pPr>
              <a:defRPr/>
            </a:pPr>
            <a:fld id="{BF8F9622-7519-4540-88DA-0CA8ADFB3563}" type="datetimeFigureOut">
              <a:rPr lang="ja-JP" altLang="en-US"/>
              <a:pPr>
                <a:defRPr/>
              </a:pPr>
              <a:t>2015/11/18</a:t>
            </a:fld>
            <a:endParaRPr lang="ja-JP" altLang="en-US"/>
          </a:p>
        </p:txBody>
      </p:sp>
      <p:sp>
        <p:nvSpPr>
          <p:cNvPr id="5"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p:cNvSpPr>
            <a:spLocks noGrp="1"/>
          </p:cNvSpPr>
          <p:nvPr>
            <p:ph type="sldNum" sz="quarter" idx="12"/>
          </p:nvPr>
        </p:nvSpPr>
        <p:spPr/>
        <p:txBody>
          <a:bodyPr/>
          <a:lstStyle>
            <a:lvl1pPr>
              <a:defRPr/>
            </a:lvl1pPr>
          </a:lstStyle>
          <a:p>
            <a:pPr>
              <a:defRPr/>
            </a:pPr>
            <a:fld id="{B860DB51-01F0-40C4-80DC-894588477C19}" type="slidenum">
              <a:rPr lang="ja-JP" altLang="en-US"/>
              <a:pPr>
                <a:defRPr/>
              </a:pPr>
              <a:t>‹#›</a:t>
            </a:fld>
            <a:endParaRPr lang="ja-JP" altLang="en-US"/>
          </a:p>
        </p:txBody>
      </p:sp>
    </p:spTree>
    <p:extLst>
      <p:ext uri="{BB962C8B-B14F-4D97-AF65-F5344CB8AC3E}">
        <p14:creationId xmlns:p14="http://schemas.microsoft.com/office/powerpoint/2010/main" val="27732839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コンテンツ プレースホルダー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ー 3"/>
          <p:cNvSpPr>
            <a:spLocks noGrp="1"/>
          </p:cNvSpPr>
          <p:nvPr>
            <p:ph type="dt" sz="half" idx="10"/>
          </p:nvPr>
        </p:nvSpPr>
        <p:spPr/>
        <p:txBody>
          <a:bodyPr/>
          <a:lstStyle>
            <a:lvl1pPr>
              <a:defRPr/>
            </a:lvl1pPr>
          </a:lstStyle>
          <a:p>
            <a:pPr>
              <a:defRPr/>
            </a:pPr>
            <a:fld id="{D9698ACB-2048-403E-8F16-9C394743F936}" type="datetimeFigureOut">
              <a:rPr lang="ja-JP" altLang="en-US"/>
              <a:pPr>
                <a:defRPr/>
              </a:pPr>
              <a:t>2015/11/18</a:t>
            </a:fld>
            <a:endParaRPr lang="ja-JP" altLang="en-US"/>
          </a:p>
        </p:txBody>
      </p:sp>
      <p:sp>
        <p:nvSpPr>
          <p:cNvPr id="5"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p:cNvSpPr>
            <a:spLocks noGrp="1"/>
          </p:cNvSpPr>
          <p:nvPr>
            <p:ph type="sldNum" sz="quarter" idx="12"/>
          </p:nvPr>
        </p:nvSpPr>
        <p:spPr/>
        <p:txBody>
          <a:bodyPr/>
          <a:lstStyle>
            <a:lvl1pPr>
              <a:defRPr/>
            </a:lvl1pPr>
          </a:lstStyle>
          <a:p>
            <a:pPr>
              <a:defRPr/>
            </a:pPr>
            <a:fld id="{F2850BC6-B842-44A0-B6F1-9ABA7E6FD299}" type="slidenum">
              <a:rPr lang="ja-JP" altLang="en-US"/>
              <a:pPr>
                <a:defRPr/>
              </a:pPr>
              <a:t>‹#›</a:t>
            </a:fld>
            <a:endParaRPr lang="ja-JP" altLang="en-US"/>
          </a:p>
        </p:txBody>
      </p:sp>
    </p:spTree>
    <p:extLst>
      <p:ext uri="{BB962C8B-B14F-4D97-AF65-F5344CB8AC3E}">
        <p14:creationId xmlns:p14="http://schemas.microsoft.com/office/powerpoint/2010/main" val="31123481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82638" y="4406900"/>
            <a:ext cx="8420100" cy="1362075"/>
          </a:xfrm>
        </p:spPr>
        <p:txBody>
          <a:bodyPr anchor="t"/>
          <a:lstStyle>
            <a:lvl1pPr algn="l">
              <a:defRPr sz="4000" b="1" cap="all"/>
            </a:lvl1pPr>
          </a:lstStyle>
          <a:p>
            <a:r>
              <a:rPr lang="ja-JP" altLang="en-US" smtClean="0"/>
              <a:t>マスター タイトルの書式設定</a:t>
            </a:r>
            <a:endParaRPr lang="ja-JP" altLang="en-US"/>
          </a:p>
        </p:txBody>
      </p:sp>
      <p:sp>
        <p:nvSpPr>
          <p:cNvPr id="3" name="テキスト プレースホルダー 2"/>
          <p:cNvSpPr>
            <a:spLocks noGrp="1"/>
          </p:cNvSpPr>
          <p:nvPr>
            <p:ph type="body" idx="1"/>
          </p:nvPr>
        </p:nvSpPr>
        <p:spPr>
          <a:xfrm>
            <a:off x="782638"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smtClean="0"/>
              <a:t>マスター テキストの書式設定</a:t>
            </a:r>
          </a:p>
        </p:txBody>
      </p:sp>
      <p:sp>
        <p:nvSpPr>
          <p:cNvPr id="4" name="日付プレースホルダー 3"/>
          <p:cNvSpPr>
            <a:spLocks noGrp="1"/>
          </p:cNvSpPr>
          <p:nvPr>
            <p:ph type="dt" sz="half" idx="10"/>
          </p:nvPr>
        </p:nvSpPr>
        <p:spPr/>
        <p:txBody>
          <a:bodyPr/>
          <a:lstStyle>
            <a:lvl1pPr>
              <a:defRPr/>
            </a:lvl1pPr>
          </a:lstStyle>
          <a:p>
            <a:pPr>
              <a:defRPr/>
            </a:pPr>
            <a:fld id="{B4F39C37-5C4D-47BB-9913-447C27F1C211}" type="datetimeFigureOut">
              <a:rPr lang="ja-JP" altLang="en-US"/>
              <a:pPr>
                <a:defRPr/>
              </a:pPr>
              <a:t>2015/11/18</a:t>
            </a:fld>
            <a:endParaRPr lang="ja-JP" altLang="en-US"/>
          </a:p>
        </p:txBody>
      </p:sp>
      <p:sp>
        <p:nvSpPr>
          <p:cNvPr id="5"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p:cNvSpPr>
            <a:spLocks noGrp="1"/>
          </p:cNvSpPr>
          <p:nvPr>
            <p:ph type="sldNum" sz="quarter" idx="12"/>
          </p:nvPr>
        </p:nvSpPr>
        <p:spPr/>
        <p:txBody>
          <a:bodyPr/>
          <a:lstStyle>
            <a:lvl1pPr>
              <a:defRPr/>
            </a:lvl1pPr>
          </a:lstStyle>
          <a:p>
            <a:pPr>
              <a:defRPr/>
            </a:pPr>
            <a:fld id="{0CC8CAA8-4EC2-4819-B626-81B40EBE1117}" type="slidenum">
              <a:rPr lang="ja-JP" altLang="en-US"/>
              <a:pPr>
                <a:defRPr/>
              </a:pPr>
              <a:t>‹#›</a:t>
            </a:fld>
            <a:endParaRPr lang="ja-JP" altLang="en-US"/>
          </a:p>
        </p:txBody>
      </p:sp>
    </p:spTree>
    <p:extLst>
      <p:ext uri="{BB962C8B-B14F-4D97-AF65-F5344CB8AC3E}">
        <p14:creationId xmlns:p14="http://schemas.microsoft.com/office/powerpoint/2010/main" val="22863498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コンテンツ プレースホルダー 2"/>
          <p:cNvSpPr>
            <a:spLocks noGrp="1"/>
          </p:cNvSpPr>
          <p:nvPr>
            <p:ph sz="half" idx="1"/>
          </p:nvPr>
        </p:nvSpPr>
        <p:spPr>
          <a:xfrm>
            <a:off x="495300" y="1600200"/>
            <a:ext cx="43815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ー 3"/>
          <p:cNvSpPr>
            <a:spLocks noGrp="1"/>
          </p:cNvSpPr>
          <p:nvPr>
            <p:ph sz="half" idx="2"/>
          </p:nvPr>
        </p:nvSpPr>
        <p:spPr>
          <a:xfrm>
            <a:off x="5029200" y="1600200"/>
            <a:ext cx="43815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日付プレースホルダー 3"/>
          <p:cNvSpPr>
            <a:spLocks noGrp="1"/>
          </p:cNvSpPr>
          <p:nvPr>
            <p:ph type="dt" sz="half" idx="10"/>
          </p:nvPr>
        </p:nvSpPr>
        <p:spPr/>
        <p:txBody>
          <a:bodyPr/>
          <a:lstStyle>
            <a:lvl1pPr>
              <a:defRPr/>
            </a:lvl1pPr>
          </a:lstStyle>
          <a:p>
            <a:pPr>
              <a:defRPr/>
            </a:pPr>
            <a:fld id="{499B886A-4093-4D63-9798-DAC92F5D0088}" type="datetimeFigureOut">
              <a:rPr lang="ja-JP" altLang="en-US"/>
              <a:pPr>
                <a:defRPr/>
              </a:pPr>
              <a:t>2015/11/18</a:t>
            </a:fld>
            <a:endParaRPr lang="ja-JP" altLang="en-US"/>
          </a:p>
        </p:txBody>
      </p:sp>
      <p:sp>
        <p:nvSpPr>
          <p:cNvPr id="6"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5"/>
          <p:cNvSpPr>
            <a:spLocks noGrp="1"/>
          </p:cNvSpPr>
          <p:nvPr>
            <p:ph type="sldNum" sz="quarter" idx="12"/>
          </p:nvPr>
        </p:nvSpPr>
        <p:spPr/>
        <p:txBody>
          <a:bodyPr/>
          <a:lstStyle>
            <a:lvl1pPr>
              <a:defRPr/>
            </a:lvl1pPr>
          </a:lstStyle>
          <a:p>
            <a:pPr>
              <a:defRPr/>
            </a:pPr>
            <a:fld id="{6F158951-9D87-4B32-B016-00DA8F2FB3DA}" type="slidenum">
              <a:rPr lang="ja-JP" altLang="en-US"/>
              <a:pPr>
                <a:defRPr/>
              </a:pPr>
              <a:t>‹#›</a:t>
            </a:fld>
            <a:endParaRPr lang="ja-JP" altLang="en-US"/>
          </a:p>
        </p:txBody>
      </p:sp>
    </p:spTree>
    <p:extLst>
      <p:ext uri="{BB962C8B-B14F-4D97-AF65-F5344CB8AC3E}">
        <p14:creationId xmlns:p14="http://schemas.microsoft.com/office/powerpoint/2010/main" val="330855811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smtClean="0"/>
              <a:t>マスター タイトルの書式設定</a:t>
            </a:r>
            <a:endParaRPr lang="ja-JP" altLang="en-US"/>
          </a:p>
        </p:txBody>
      </p:sp>
      <p:sp>
        <p:nvSpPr>
          <p:cNvPr id="3" name="テキスト プレースホルダー 2"/>
          <p:cNvSpPr>
            <a:spLocks noGrp="1"/>
          </p:cNvSpPr>
          <p:nvPr>
            <p:ph type="body" idx="1"/>
          </p:nvPr>
        </p:nvSpPr>
        <p:spPr>
          <a:xfrm>
            <a:off x="495300" y="1535113"/>
            <a:ext cx="437673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コンテンツ プレースホルダー 3"/>
          <p:cNvSpPr>
            <a:spLocks noGrp="1"/>
          </p:cNvSpPr>
          <p:nvPr>
            <p:ph sz="half" idx="2"/>
          </p:nvPr>
        </p:nvSpPr>
        <p:spPr>
          <a:xfrm>
            <a:off x="495300" y="2174875"/>
            <a:ext cx="437673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ー 4"/>
          <p:cNvSpPr>
            <a:spLocks noGrp="1"/>
          </p:cNvSpPr>
          <p:nvPr>
            <p:ph type="body" sz="quarter" idx="3"/>
          </p:nvPr>
        </p:nvSpPr>
        <p:spPr>
          <a:xfrm>
            <a:off x="5032375" y="1535113"/>
            <a:ext cx="437832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コンテンツ プレースホルダー 5"/>
          <p:cNvSpPr>
            <a:spLocks noGrp="1"/>
          </p:cNvSpPr>
          <p:nvPr>
            <p:ph sz="quarter" idx="4"/>
          </p:nvPr>
        </p:nvSpPr>
        <p:spPr>
          <a:xfrm>
            <a:off x="5032375" y="2174875"/>
            <a:ext cx="437832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日付プレースホルダー 3"/>
          <p:cNvSpPr>
            <a:spLocks noGrp="1"/>
          </p:cNvSpPr>
          <p:nvPr>
            <p:ph type="dt" sz="half" idx="10"/>
          </p:nvPr>
        </p:nvSpPr>
        <p:spPr/>
        <p:txBody>
          <a:bodyPr/>
          <a:lstStyle>
            <a:lvl1pPr>
              <a:defRPr/>
            </a:lvl1pPr>
          </a:lstStyle>
          <a:p>
            <a:pPr>
              <a:defRPr/>
            </a:pPr>
            <a:fld id="{A6DFB0FE-C3E7-4676-B6EC-8326F4522FF5}" type="datetimeFigureOut">
              <a:rPr lang="ja-JP" altLang="en-US"/>
              <a:pPr>
                <a:defRPr/>
              </a:pPr>
              <a:t>2015/11/18</a:t>
            </a:fld>
            <a:endParaRPr lang="ja-JP" altLang="en-US"/>
          </a:p>
        </p:txBody>
      </p:sp>
      <p:sp>
        <p:nvSpPr>
          <p:cNvPr id="8"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9" name="スライド番号プレースホルダー 5"/>
          <p:cNvSpPr>
            <a:spLocks noGrp="1"/>
          </p:cNvSpPr>
          <p:nvPr>
            <p:ph type="sldNum" sz="quarter" idx="12"/>
          </p:nvPr>
        </p:nvSpPr>
        <p:spPr/>
        <p:txBody>
          <a:bodyPr/>
          <a:lstStyle>
            <a:lvl1pPr>
              <a:defRPr/>
            </a:lvl1pPr>
          </a:lstStyle>
          <a:p>
            <a:pPr>
              <a:defRPr/>
            </a:pPr>
            <a:fld id="{5E009D98-19D9-415F-97B6-E8F7644CD476}" type="slidenum">
              <a:rPr lang="ja-JP" altLang="en-US"/>
              <a:pPr>
                <a:defRPr/>
              </a:pPr>
              <a:t>‹#›</a:t>
            </a:fld>
            <a:endParaRPr lang="ja-JP" altLang="en-US"/>
          </a:p>
        </p:txBody>
      </p:sp>
    </p:spTree>
    <p:extLst>
      <p:ext uri="{BB962C8B-B14F-4D97-AF65-F5344CB8AC3E}">
        <p14:creationId xmlns:p14="http://schemas.microsoft.com/office/powerpoint/2010/main" val="361024456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日付プレースホルダー 3"/>
          <p:cNvSpPr>
            <a:spLocks noGrp="1"/>
          </p:cNvSpPr>
          <p:nvPr>
            <p:ph type="dt" sz="half" idx="10"/>
          </p:nvPr>
        </p:nvSpPr>
        <p:spPr/>
        <p:txBody>
          <a:bodyPr/>
          <a:lstStyle>
            <a:lvl1pPr>
              <a:defRPr/>
            </a:lvl1pPr>
          </a:lstStyle>
          <a:p>
            <a:pPr>
              <a:defRPr/>
            </a:pPr>
            <a:fld id="{D420944A-871A-4742-B8D4-407DC4B65057}" type="datetimeFigureOut">
              <a:rPr lang="ja-JP" altLang="en-US"/>
              <a:pPr>
                <a:defRPr/>
              </a:pPr>
              <a:t>2015/11/18</a:t>
            </a:fld>
            <a:endParaRPr lang="ja-JP" altLang="en-US"/>
          </a:p>
        </p:txBody>
      </p:sp>
      <p:sp>
        <p:nvSpPr>
          <p:cNvPr id="4"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5" name="スライド番号プレースホルダー 5"/>
          <p:cNvSpPr>
            <a:spLocks noGrp="1"/>
          </p:cNvSpPr>
          <p:nvPr>
            <p:ph type="sldNum" sz="quarter" idx="12"/>
          </p:nvPr>
        </p:nvSpPr>
        <p:spPr/>
        <p:txBody>
          <a:bodyPr/>
          <a:lstStyle>
            <a:lvl1pPr>
              <a:defRPr/>
            </a:lvl1pPr>
          </a:lstStyle>
          <a:p>
            <a:pPr>
              <a:defRPr/>
            </a:pPr>
            <a:fld id="{58859635-6170-4972-BC0C-45157B97906E}" type="slidenum">
              <a:rPr lang="ja-JP" altLang="en-US"/>
              <a:pPr>
                <a:defRPr/>
              </a:pPr>
              <a:t>‹#›</a:t>
            </a:fld>
            <a:endParaRPr lang="ja-JP" altLang="en-US"/>
          </a:p>
        </p:txBody>
      </p:sp>
    </p:spTree>
    <p:extLst>
      <p:ext uri="{BB962C8B-B14F-4D97-AF65-F5344CB8AC3E}">
        <p14:creationId xmlns:p14="http://schemas.microsoft.com/office/powerpoint/2010/main" val="360519801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3"/>
          <p:cNvSpPr>
            <a:spLocks noGrp="1"/>
          </p:cNvSpPr>
          <p:nvPr>
            <p:ph type="dt" sz="half" idx="10"/>
          </p:nvPr>
        </p:nvSpPr>
        <p:spPr/>
        <p:txBody>
          <a:bodyPr/>
          <a:lstStyle>
            <a:lvl1pPr>
              <a:defRPr/>
            </a:lvl1pPr>
          </a:lstStyle>
          <a:p>
            <a:pPr>
              <a:defRPr/>
            </a:pPr>
            <a:fld id="{40FF4B52-DCE2-472B-B690-293561160250}" type="datetimeFigureOut">
              <a:rPr lang="ja-JP" altLang="en-US"/>
              <a:pPr>
                <a:defRPr/>
              </a:pPr>
              <a:t>2015/11/18</a:t>
            </a:fld>
            <a:endParaRPr lang="ja-JP" altLang="en-US"/>
          </a:p>
        </p:txBody>
      </p:sp>
      <p:sp>
        <p:nvSpPr>
          <p:cNvPr id="3"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4" name="スライド番号プレースホルダー 5"/>
          <p:cNvSpPr>
            <a:spLocks noGrp="1"/>
          </p:cNvSpPr>
          <p:nvPr>
            <p:ph type="sldNum" sz="quarter" idx="12"/>
          </p:nvPr>
        </p:nvSpPr>
        <p:spPr/>
        <p:txBody>
          <a:bodyPr/>
          <a:lstStyle>
            <a:lvl1pPr>
              <a:defRPr/>
            </a:lvl1pPr>
          </a:lstStyle>
          <a:p>
            <a:pPr>
              <a:defRPr/>
            </a:pPr>
            <a:fld id="{4964CE05-C236-4ED6-8866-4C4148A2A1DD}" type="slidenum">
              <a:rPr lang="ja-JP" altLang="en-US"/>
              <a:pPr>
                <a:defRPr/>
              </a:pPr>
              <a:t>‹#›</a:t>
            </a:fld>
            <a:endParaRPr lang="ja-JP" altLang="en-US"/>
          </a:p>
        </p:txBody>
      </p:sp>
    </p:spTree>
    <p:extLst>
      <p:ext uri="{BB962C8B-B14F-4D97-AF65-F5344CB8AC3E}">
        <p14:creationId xmlns:p14="http://schemas.microsoft.com/office/powerpoint/2010/main" val="13229907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95300" y="273050"/>
            <a:ext cx="3259138" cy="1162050"/>
          </a:xfrm>
        </p:spPr>
        <p:txBody>
          <a:bodyPr anchor="b"/>
          <a:lstStyle>
            <a:lvl1pPr algn="l">
              <a:defRPr sz="2000" b="1"/>
            </a:lvl1pPr>
          </a:lstStyle>
          <a:p>
            <a:r>
              <a:rPr lang="ja-JP" altLang="en-US" smtClean="0"/>
              <a:t>マスター タイトルの書式設定</a:t>
            </a:r>
            <a:endParaRPr lang="ja-JP" altLang="en-US"/>
          </a:p>
        </p:txBody>
      </p:sp>
      <p:sp>
        <p:nvSpPr>
          <p:cNvPr id="3" name="コンテンツ プレースホルダー 2"/>
          <p:cNvSpPr>
            <a:spLocks noGrp="1"/>
          </p:cNvSpPr>
          <p:nvPr>
            <p:ph idx="1"/>
          </p:nvPr>
        </p:nvSpPr>
        <p:spPr>
          <a:xfrm>
            <a:off x="3873500" y="273050"/>
            <a:ext cx="55372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ー 3"/>
          <p:cNvSpPr>
            <a:spLocks noGrp="1"/>
          </p:cNvSpPr>
          <p:nvPr>
            <p:ph type="body" sz="half" idx="2"/>
          </p:nvPr>
        </p:nvSpPr>
        <p:spPr>
          <a:xfrm>
            <a:off x="495300" y="1435100"/>
            <a:ext cx="3259138"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日付プレースホルダー 3"/>
          <p:cNvSpPr>
            <a:spLocks noGrp="1"/>
          </p:cNvSpPr>
          <p:nvPr>
            <p:ph type="dt" sz="half" idx="10"/>
          </p:nvPr>
        </p:nvSpPr>
        <p:spPr/>
        <p:txBody>
          <a:bodyPr/>
          <a:lstStyle>
            <a:lvl1pPr>
              <a:defRPr/>
            </a:lvl1pPr>
          </a:lstStyle>
          <a:p>
            <a:pPr>
              <a:defRPr/>
            </a:pPr>
            <a:fld id="{EC1CA1AA-29F6-4FE9-B382-7382ED1920C2}" type="datetimeFigureOut">
              <a:rPr lang="ja-JP" altLang="en-US"/>
              <a:pPr>
                <a:defRPr/>
              </a:pPr>
              <a:t>2015/11/18</a:t>
            </a:fld>
            <a:endParaRPr lang="ja-JP" altLang="en-US"/>
          </a:p>
        </p:txBody>
      </p:sp>
      <p:sp>
        <p:nvSpPr>
          <p:cNvPr id="6"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5"/>
          <p:cNvSpPr>
            <a:spLocks noGrp="1"/>
          </p:cNvSpPr>
          <p:nvPr>
            <p:ph type="sldNum" sz="quarter" idx="12"/>
          </p:nvPr>
        </p:nvSpPr>
        <p:spPr/>
        <p:txBody>
          <a:bodyPr/>
          <a:lstStyle>
            <a:lvl1pPr>
              <a:defRPr/>
            </a:lvl1pPr>
          </a:lstStyle>
          <a:p>
            <a:pPr>
              <a:defRPr/>
            </a:pPr>
            <a:fld id="{EFAF7761-E460-44C0-A74E-88EE798200A8}" type="slidenum">
              <a:rPr lang="ja-JP" altLang="en-US"/>
              <a:pPr>
                <a:defRPr/>
              </a:pPr>
              <a:t>‹#›</a:t>
            </a:fld>
            <a:endParaRPr lang="ja-JP" altLang="en-US"/>
          </a:p>
        </p:txBody>
      </p:sp>
    </p:spTree>
    <p:extLst>
      <p:ext uri="{BB962C8B-B14F-4D97-AF65-F5344CB8AC3E}">
        <p14:creationId xmlns:p14="http://schemas.microsoft.com/office/powerpoint/2010/main" val="410971260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941513" y="4800600"/>
            <a:ext cx="5943600" cy="566738"/>
          </a:xfrm>
        </p:spPr>
        <p:txBody>
          <a:bodyPr anchor="b"/>
          <a:lstStyle>
            <a:lvl1pPr algn="l">
              <a:defRPr sz="2000" b="1"/>
            </a:lvl1pPr>
          </a:lstStyle>
          <a:p>
            <a:r>
              <a:rPr lang="ja-JP" altLang="en-US" smtClean="0"/>
              <a:t>マスター タイトルの書式設定</a:t>
            </a:r>
            <a:endParaRPr lang="ja-JP" altLang="en-US"/>
          </a:p>
        </p:txBody>
      </p:sp>
      <p:sp>
        <p:nvSpPr>
          <p:cNvPr id="3" name="図プレースホルダー 2"/>
          <p:cNvSpPr>
            <a:spLocks noGrp="1"/>
          </p:cNvSpPr>
          <p:nvPr>
            <p:ph type="pic" idx="1"/>
          </p:nvPr>
        </p:nvSpPr>
        <p:spPr>
          <a:xfrm>
            <a:off x="1941513"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smtClean="0"/>
          </a:p>
        </p:txBody>
      </p:sp>
      <p:sp>
        <p:nvSpPr>
          <p:cNvPr id="4" name="テキスト プレースホルダー 3"/>
          <p:cNvSpPr>
            <a:spLocks noGrp="1"/>
          </p:cNvSpPr>
          <p:nvPr>
            <p:ph type="body" sz="half" idx="2"/>
          </p:nvPr>
        </p:nvSpPr>
        <p:spPr>
          <a:xfrm>
            <a:off x="1941513"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日付プレースホルダー 3"/>
          <p:cNvSpPr>
            <a:spLocks noGrp="1"/>
          </p:cNvSpPr>
          <p:nvPr>
            <p:ph type="dt" sz="half" idx="10"/>
          </p:nvPr>
        </p:nvSpPr>
        <p:spPr/>
        <p:txBody>
          <a:bodyPr/>
          <a:lstStyle>
            <a:lvl1pPr>
              <a:defRPr/>
            </a:lvl1pPr>
          </a:lstStyle>
          <a:p>
            <a:pPr>
              <a:defRPr/>
            </a:pPr>
            <a:fld id="{09B73052-B088-474F-9C4B-E937A7CDD306}" type="datetimeFigureOut">
              <a:rPr lang="ja-JP" altLang="en-US"/>
              <a:pPr>
                <a:defRPr/>
              </a:pPr>
              <a:t>2015/11/18</a:t>
            </a:fld>
            <a:endParaRPr lang="ja-JP" altLang="en-US"/>
          </a:p>
        </p:txBody>
      </p:sp>
      <p:sp>
        <p:nvSpPr>
          <p:cNvPr id="6"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5"/>
          <p:cNvSpPr>
            <a:spLocks noGrp="1"/>
          </p:cNvSpPr>
          <p:nvPr>
            <p:ph type="sldNum" sz="quarter" idx="12"/>
          </p:nvPr>
        </p:nvSpPr>
        <p:spPr/>
        <p:txBody>
          <a:bodyPr/>
          <a:lstStyle>
            <a:lvl1pPr>
              <a:defRPr/>
            </a:lvl1pPr>
          </a:lstStyle>
          <a:p>
            <a:pPr>
              <a:defRPr/>
            </a:pPr>
            <a:fld id="{FE3ADFA0-96A3-4358-AB53-05C02A16F508}" type="slidenum">
              <a:rPr lang="ja-JP" altLang="en-US"/>
              <a:pPr>
                <a:defRPr/>
              </a:pPr>
              <a:t>‹#›</a:t>
            </a:fld>
            <a:endParaRPr lang="ja-JP" altLang="en-US"/>
          </a:p>
        </p:txBody>
      </p:sp>
    </p:spTree>
    <p:extLst>
      <p:ext uri="{BB962C8B-B14F-4D97-AF65-F5344CB8AC3E}">
        <p14:creationId xmlns:p14="http://schemas.microsoft.com/office/powerpoint/2010/main" val="275528876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縦書きテキスト プレースホルダー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ー 3"/>
          <p:cNvSpPr>
            <a:spLocks noGrp="1"/>
          </p:cNvSpPr>
          <p:nvPr>
            <p:ph type="dt" sz="half" idx="10"/>
          </p:nvPr>
        </p:nvSpPr>
        <p:spPr/>
        <p:txBody>
          <a:bodyPr/>
          <a:lstStyle>
            <a:lvl1pPr>
              <a:defRPr/>
            </a:lvl1pPr>
          </a:lstStyle>
          <a:p>
            <a:pPr>
              <a:defRPr/>
            </a:pPr>
            <a:fld id="{79801A3C-FC18-461E-BA65-1C52C922069D}" type="datetimeFigureOut">
              <a:rPr lang="ja-JP" altLang="en-US"/>
              <a:pPr>
                <a:defRPr/>
              </a:pPr>
              <a:t>2015/11/18</a:t>
            </a:fld>
            <a:endParaRPr lang="ja-JP" altLang="en-US"/>
          </a:p>
        </p:txBody>
      </p:sp>
      <p:sp>
        <p:nvSpPr>
          <p:cNvPr id="5"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p:cNvSpPr>
            <a:spLocks noGrp="1"/>
          </p:cNvSpPr>
          <p:nvPr>
            <p:ph type="sldNum" sz="quarter" idx="12"/>
          </p:nvPr>
        </p:nvSpPr>
        <p:spPr/>
        <p:txBody>
          <a:bodyPr/>
          <a:lstStyle>
            <a:lvl1pPr>
              <a:defRPr/>
            </a:lvl1pPr>
          </a:lstStyle>
          <a:p>
            <a:pPr>
              <a:defRPr/>
            </a:pPr>
            <a:fld id="{AA52B2AF-E808-4E29-A593-4DFBFE290558}" type="slidenum">
              <a:rPr lang="ja-JP" altLang="en-US"/>
              <a:pPr>
                <a:defRPr/>
              </a:pPr>
              <a:t>‹#›</a:t>
            </a:fld>
            <a:endParaRPr lang="ja-JP" altLang="en-US"/>
          </a:p>
        </p:txBody>
      </p:sp>
    </p:spTree>
    <p:extLst>
      <p:ext uri="{BB962C8B-B14F-4D97-AF65-F5344CB8AC3E}">
        <p14:creationId xmlns:p14="http://schemas.microsoft.com/office/powerpoint/2010/main" val="177374682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181850" y="274638"/>
            <a:ext cx="2228850" cy="5851525"/>
          </a:xfrm>
        </p:spPr>
        <p:txBody>
          <a:bodyPr vert="eaVert"/>
          <a:lstStyle/>
          <a:p>
            <a:r>
              <a:rPr lang="ja-JP" altLang="en-US" smtClean="0"/>
              <a:t>マスター タイトルの書式設定</a:t>
            </a:r>
            <a:endParaRPr lang="ja-JP" altLang="en-US"/>
          </a:p>
        </p:txBody>
      </p:sp>
      <p:sp>
        <p:nvSpPr>
          <p:cNvPr id="3" name="縦書きテキスト プレースホルダー 2"/>
          <p:cNvSpPr>
            <a:spLocks noGrp="1"/>
          </p:cNvSpPr>
          <p:nvPr>
            <p:ph type="body" orient="vert" idx="1"/>
          </p:nvPr>
        </p:nvSpPr>
        <p:spPr>
          <a:xfrm>
            <a:off x="495300" y="274638"/>
            <a:ext cx="6534150" cy="5851525"/>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ー 3"/>
          <p:cNvSpPr>
            <a:spLocks noGrp="1"/>
          </p:cNvSpPr>
          <p:nvPr>
            <p:ph type="dt" sz="half" idx="10"/>
          </p:nvPr>
        </p:nvSpPr>
        <p:spPr/>
        <p:txBody>
          <a:bodyPr/>
          <a:lstStyle>
            <a:lvl1pPr>
              <a:defRPr/>
            </a:lvl1pPr>
          </a:lstStyle>
          <a:p>
            <a:pPr>
              <a:defRPr/>
            </a:pPr>
            <a:fld id="{2DEA0F9A-CCCF-4C37-AEF2-BBA835B4F265}" type="datetimeFigureOut">
              <a:rPr lang="ja-JP" altLang="en-US"/>
              <a:pPr>
                <a:defRPr/>
              </a:pPr>
              <a:t>2015/11/18</a:t>
            </a:fld>
            <a:endParaRPr lang="ja-JP" altLang="en-US"/>
          </a:p>
        </p:txBody>
      </p:sp>
      <p:sp>
        <p:nvSpPr>
          <p:cNvPr id="5"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p:cNvSpPr>
            <a:spLocks noGrp="1"/>
          </p:cNvSpPr>
          <p:nvPr>
            <p:ph type="sldNum" sz="quarter" idx="12"/>
          </p:nvPr>
        </p:nvSpPr>
        <p:spPr/>
        <p:txBody>
          <a:bodyPr/>
          <a:lstStyle>
            <a:lvl1pPr>
              <a:defRPr/>
            </a:lvl1pPr>
          </a:lstStyle>
          <a:p>
            <a:pPr>
              <a:defRPr/>
            </a:pPr>
            <a:fld id="{B52F4460-77E6-4D50-A373-38D772583B54}" type="slidenum">
              <a:rPr lang="ja-JP" altLang="en-US"/>
              <a:pPr>
                <a:defRPr/>
              </a:pPr>
              <a:t>‹#›</a:t>
            </a:fld>
            <a:endParaRPr lang="ja-JP" altLang="en-US"/>
          </a:p>
        </p:txBody>
      </p:sp>
    </p:spTree>
    <p:extLst>
      <p:ext uri="{BB962C8B-B14F-4D97-AF65-F5344CB8AC3E}">
        <p14:creationId xmlns:p14="http://schemas.microsoft.com/office/powerpoint/2010/main" val="117692136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ユーザー設定レイアウ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日付プレースホルダー 3"/>
          <p:cNvSpPr>
            <a:spLocks noGrp="1"/>
          </p:cNvSpPr>
          <p:nvPr>
            <p:ph type="dt" sz="half" idx="10"/>
          </p:nvPr>
        </p:nvSpPr>
        <p:spPr/>
        <p:txBody>
          <a:bodyPr/>
          <a:lstStyle>
            <a:lvl1pPr>
              <a:defRPr/>
            </a:lvl1pPr>
          </a:lstStyle>
          <a:p>
            <a:pPr>
              <a:defRPr/>
            </a:pPr>
            <a:fld id="{65550895-2720-46F5-852F-8138299B86C8}" type="datetimeFigureOut">
              <a:rPr lang="ja-JP" altLang="en-US"/>
              <a:pPr>
                <a:defRPr/>
              </a:pPr>
              <a:t>2015/11/18</a:t>
            </a:fld>
            <a:endParaRPr lang="ja-JP" altLang="en-US"/>
          </a:p>
        </p:txBody>
      </p:sp>
      <p:sp>
        <p:nvSpPr>
          <p:cNvPr id="4" name="フッター プレースホルダー 4"/>
          <p:cNvSpPr>
            <a:spLocks noGrp="1"/>
          </p:cNvSpPr>
          <p:nvPr>
            <p:ph type="ftr" sz="quarter" idx="11"/>
          </p:nvPr>
        </p:nvSpPr>
        <p:spPr/>
        <p:txBody>
          <a:bodyPr/>
          <a:lstStyle>
            <a:lvl1pPr>
              <a:defRPr/>
            </a:lvl1pPr>
          </a:lstStyle>
          <a:p>
            <a:pPr>
              <a:defRPr/>
            </a:pPr>
            <a:endParaRPr lang="ja-JP" altLang="en-US"/>
          </a:p>
        </p:txBody>
      </p:sp>
      <p:sp>
        <p:nvSpPr>
          <p:cNvPr id="5" name="スライド番号プレースホルダー 5"/>
          <p:cNvSpPr>
            <a:spLocks noGrp="1"/>
          </p:cNvSpPr>
          <p:nvPr>
            <p:ph type="sldNum" sz="quarter" idx="12"/>
          </p:nvPr>
        </p:nvSpPr>
        <p:spPr/>
        <p:txBody>
          <a:bodyPr/>
          <a:lstStyle>
            <a:lvl1pPr>
              <a:defRPr/>
            </a:lvl1pPr>
          </a:lstStyle>
          <a:p>
            <a:pPr>
              <a:defRPr/>
            </a:pPr>
            <a:fld id="{11FC48DC-3140-4A1E-97BF-048976AB7B41}" type="slidenum">
              <a:rPr lang="ja-JP" altLang="en-US"/>
              <a:pPr>
                <a:defRPr/>
              </a:pPr>
              <a:t>‹#›</a:t>
            </a:fld>
            <a:endParaRPr lang="ja-JP" altLang="en-US"/>
          </a:p>
        </p:txBody>
      </p:sp>
    </p:spTree>
    <p:extLst>
      <p:ext uri="{BB962C8B-B14F-4D97-AF65-F5344CB8AC3E}">
        <p14:creationId xmlns:p14="http://schemas.microsoft.com/office/powerpoint/2010/main" val="30102498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e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theme" Target="../theme/theme2.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Rectangle 3"/>
          <p:cNvSpPr>
            <a:spLocks noGrp="1" noChangeArrowheads="1"/>
          </p:cNvSpPr>
          <p:nvPr>
            <p:ph type="title"/>
          </p:nvPr>
        </p:nvSpPr>
        <p:spPr bwMode="gray">
          <a:xfrm>
            <a:off x="312738" y="279400"/>
            <a:ext cx="8970962" cy="533400"/>
          </a:xfrm>
          <a:prstGeom prst="rect">
            <a:avLst/>
          </a:prstGeom>
          <a:noFill/>
          <a:ln>
            <a:noFill/>
          </a:ln>
          <a:effectLst/>
          <a:extLst>
            <a:ext uri="{909E8E84-426E-40DD-AFC4-6F175D3DCCD1}">
              <a14:hiddenFill xmlns:a14="http://schemas.microsoft.com/office/drawing/2010/main">
                <a:solidFill>
                  <a:schemeClr val="tx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bodyPr>
          <a:lstStyle/>
          <a:p>
            <a:pPr lvl="0"/>
            <a:r>
              <a:rPr lang="ja-JP" altLang="en-US" smtClean="0"/>
              <a:t>クリックしてスライドタイトルを記入</a:t>
            </a:r>
            <a:endParaRPr lang="en-US" altLang="en-US" smtClean="0"/>
          </a:p>
        </p:txBody>
      </p:sp>
      <p:sp>
        <p:nvSpPr>
          <p:cNvPr id="1027" name="Rectangle 4"/>
          <p:cNvSpPr>
            <a:spLocks noGrp="1" noChangeArrowheads="1"/>
          </p:cNvSpPr>
          <p:nvPr>
            <p:ph type="body" idx="1"/>
          </p:nvPr>
        </p:nvSpPr>
        <p:spPr bwMode="gray">
          <a:xfrm>
            <a:off x="330200" y="962025"/>
            <a:ext cx="9245600" cy="129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spAutoFit/>
          </a:bodyPr>
          <a:lstStyle/>
          <a:p>
            <a:pPr lvl="0"/>
            <a:r>
              <a:rPr lang="en-US" altLang="ja-JP" smtClean="0"/>
              <a:t>First</a:t>
            </a:r>
            <a:r>
              <a:rPr lang="ja-JP" altLang="en-US" smtClean="0"/>
              <a:t>　</a:t>
            </a:r>
            <a:r>
              <a:rPr lang="en-US" altLang="ja-JP" smtClean="0"/>
              <a:t>level</a:t>
            </a:r>
          </a:p>
          <a:p>
            <a:pPr lvl="1"/>
            <a:r>
              <a:rPr lang="en-US" altLang="en-US" smtClean="0"/>
              <a:t>second level</a:t>
            </a:r>
          </a:p>
          <a:p>
            <a:pPr lvl="2"/>
            <a:r>
              <a:rPr lang="en-US" altLang="ja-JP" smtClean="0"/>
              <a:t>Thrid level</a:t>
            </a:r>
          </a:p>
          <a:p>
            <a:pPr lvl="3"/>
            <a:r>
              <a:rPr lang="en-US" altLang="ja-JP" smtClean="0"/>
              <a:t>Forth level</a:t>
            </a:r>
          </a:p>
          <a:p>
            <a:pPr lvl="4"/>
            <a:r>
              <a:rPr lang="en-US" altLang="ja-JP" smtClean="0"/>
              <a:t>Fifth level</a:t>
            </a:r>
          </a:p>
        </p:txBody>
      </p:sp>
      <p:sp>
        <p:nvSpPr>
          <p:cNvPr id="1028" name="Rectangle 5"/>
          <p:cNvSpPr>
            <a:spLocks noChangeArrowheads="1"/>
          </p:cNvSpPr>
          <p:nvPr/>
        </p:nvSpPr>
        <p:spPr bwMode="gray">
          <a:xfrm>
            <a:off x="9520238" y="600075"/>
            <a:ext cx="282575" cy="185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pPr eaLnBrk="0" hangingPunct="0"/>
            <a:r>
              <a:rPr lang="en-GB" altLang="ja-JP" sz="1200">
                <a:solidFill>
                  <a:schemeClr val="tx1"/>
                </a:solidFill>
              </a:rPr>
              <a:t>p</a:t>
            </a:r>
            <a:fld id="{EA89CF44-718F-4FDB-8527-9C238B6D5815}" type="slidenum">
              <a:rPr lang="en-GB" altLang="ja-JP" sz="1200">
                <a:solidFill>
                  <a:schemeClr val="tx1"/>
                </a:solidFill>
              </a:rPr>
              <a:pPr eaLnBrk="0" hangingPunct="0"/>
              <a:t>‹#›</a:t>
            </a:fld>
            <a:endParaRPr lang="en-GB" altLang="ja-JP" sz="1200">
              <a:solidFill>
                <a:schemeClr val="tx1"/>
              </a:solidFill>
            </a:endParaRPr>
          </a:p>
        </p:txBody>
      </p:sp>
      <p:sp>
        <p:nvSpPr>
          <p:cNvPr id="1029" name="Rectangle 6"/>
          <p:cNvSpPr>
            <a:spLocks noChangeArrowheads="1"/>
          </p:cNvSpPr>
          <p:nvPr/>
        </p:nvSpPr>
        <p:spPr bwMode="auto">
          <a:xfrm>
            <a:off x="0" y="846138"/>
            <a:ext cx="9906000" cy="76200"/>
          </a:xfrm>
          <a:prstGeom prst="rect">
            <a:avLst/>
          </a:prstGeom>
          <a:solidFill>
            <a:srgbClr val="00B0F0"/>
          </a:solidFill>
          <a:ln>
            <a:noFill/>
          </a:ln>
          <a:effectLst>
            <a:prstShdw prst="shdw17" dist="17961" dir="2700000">
              <a:srgbClr val="0070C0"/>
            </a:prstShdw>
          </a:effectLst>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spcAft>
                <a:spcPct val="8000"/>
              </a:spcAft>
              <a:buClr>
                <a:schemeClr val="bg2"/>
              </a:buClr>
              <a:buSzPct val="80000"/>
              <a:buFont typeface="Wingdings" pitchFamily="2" charset="2"/>
              <a:buNone/>
            </a:pPr>
            <a:endParaRPr lang="ja-JP" altLang="en-US">
              <a:cs typeface="Arial" charset="0"/>
            </a:endParaRPr>
          </a:p>
        </p:txBody>
      </p:sp>
      <p:sp>
        <p:nvSpPr>
          <p:cNvPr id="1030" name="Rectangle 7"/>
          <p:cNvSpPr>
            <a:spLocks noChangeArrowheads="1"/>
          </p:cNvSpPr>
          <p:nvPr/>
        </p:nvSpPr>
        <p:spPr bwMode="auto">
          <a:xfrm>
            <a:off x="9483725" y="549275"/>
            <a:ext cx="422275" cy="288925"/>
          </a:xfrm>
          <a:prstGeom prst="rect">
            <a:avLst/>
          </a:prstGeom>
          <a:noFill/>
          <a:ln w="9525">
            <a:solidFill>
              <a:srgbClr val="00B0F0"/>
            </a:solidFill>
            <a:miter lim="800000"/>
            <a:headEnd/>
            <a:tailEnd/>
          </a:ln>
          <a:effectLst/>
          <a:extLst>
            <a:ext uri="{909E8E84-426E-40DD-AFC4-6F175D3DCCD1}">
              <a14:hiddenFill xmlns:a14="http://schemas.microsoft.com/office/drawing/2010/main">
                <a:solidFill>
                  <a:srgbClr val="CC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spcAft>
                <a:spcPct val="8000"/>
              </a:spcAft>
              <a:buClr>
                <a:schemeClr val="bg2"/>
              </a:buClr>
              <a:buSzPct val="80000"/>
              <a:buFont typeface="Wingdings" pitchFamily="2" charset="2"/>
              <a:buNone/>
            </a:pPr>
            <a:endParaRPr lang="ja-JP" altLang="en-US"/>
          </a:p>
        </p:txBody>
      </p:sp>
      <p:sp>
        <p:nvSpPr>
          <p:cNvPr id="1032" name="Text Box 8"/>
          <p:cNvSpPr txBox="1">
            <a:spLocks noChangeArrowheads="1"/>
          </p:cNvSpPr>
          <p:nvPr/>
        </p:nvSpPr>
        <p:spPr bwMode="auto">
          <a:xfrm>
            <a:off x="5654675" y="6524625"/>
            <a:ext cx="4213225" cy="27305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b"/>
          <a:lstStyle>
            <a:lvl1pPr eaLnBrk="0" hangingPunct="0">
              <a:defRPr sz="1100" b="1">
                <a:solidFill>
                  <a:srgbClr val="141F79"/>
                </a:solidFill>
                <a:latin typeface="Arial" charset="0"/>
                <a:ea typeface="ＭＳ Ｐゴシック" pitchFamily="50" charset="-128"/>
              </a:defRPr>
            </a:lvl1pPr>
            <a:lvl2pPr marL="742950" indent="-285750" eaLnBrk="0" hangingPunct="0">
              <a:defRPr sz="1100" b="1">
                <a:solidFill>
                  <a:srgbClr val="141F79"/>
                </a:solidFill>
                <a:latin typeface="Arial" charset="0"/>
                <a:ea typeface="ＭＳ Ｐゴシック" pitchFamily="50" charset="-128"/>
              </a:defRPr>
            </a:lvl2pPr>
            <a:lvl3pPr marL="1143000" indent="-228600" eaLnBrk="0" hangingPunct="0">
              <a:defRPr sz="1100" b="1">
                <a:solidFill>
                  <a:srgbClr val="141F79"/>
                </a:solidFill>
                <a:latin typeface="Arial" charset="0"/>
                <a:ea typeface="ＭＳ Ｐゴシック" pitchFamily="50" charset="-128"/>
              </a:defRPr>
            </a:lvl3pPr>
            <a:lvl4pPr marL="1600200" indent="-228600" eaLnBrk="0" hangingPunct="0">
              <a:defRPr sz="1100" b="1">
                <a:solidFill>
                  <a:srgbClr val="141F79"/>
                </a:solidFill>
                <a:latin typeface="Arial" charset="0"/>
                <a:ea typeface="ＭＳ Ｐゴシック" pitchFamily="50" charset="-128"/>
              </a:defRPr>
            </a:lvl4pPr>
            <a:lvl5pPr marL="2057400" indent="-228600" eaLnBrk="0" hangingPunct="0">
              <a:defRPr sz="1100" b="1">
                <a:solidFill>
                  <a:srgbClr val="141F79"/>
                </a:solidFill>
                <a:latin typeface="Arial" charset="0"/>
                <a:ea typeface="ＭＳ Ｐゴシック" pitchFamily="50" charset="-128"/>
              </a:defRPr>
            </a:lvl5pPr>
            <a:lvl6pPr marL="2514600" indent="-228600" eaLnBrk="0" fontAlgn="base" hangingPunct="0">
              <a:spcBef>
                <a:spcPct val="0"/>
              </a:spcBef>
              <a:spcAft>
                <a:spcPct val="8000"/>
              </a:spcAft>
              <a:buClr>
                <a:schemeClr val="bg2"/>
              </a:buClr>
              <a:buSzPct val="80000"/>
              <a:buFont typeface="Wingdings" pitchFamily="2" charset="2"/>
              <a:defRPr sz="1100" b="1">
                <a:solidFill>
                  <a:srgbClr val="141F79"/>
                </a:solidFill>
                <a:latin typeface="Arial" charset="0"/>
                <a:ea typeface="ＭＳ Ｐゴシック" pitchFamily="50" charset="-128"/>
              </a:defRPr>
            </a:lvl6pPr>
            <a:lvl7pPr marL="2971800" indent="-228600" eaLnBrk="0" fontAlgn="base" hangingPunct="0">
              <a:spcBef>
                <a:spcPct val="0"/>
              </a:spcBef>
              <a:spcAft>
                <a:spcPct val="8000"/>
              </a:spcAft>
              <a:buClr>
                <a:schemeClr val="bg2"/>
              </a:buClr>
              <a:buSzPct val="80000"/>
              <a:buFont typeface="Wingdings" pitchFamily="2" charset="2"/>
              <a:defRPr sz="1100" b="1">
                <a:solidFill>
                  <a:srgbClr val="141F79"/>
                </a:solidFill>
                <a:latin typeface="Arial" charset="0"/>
                <a:ea typeface="ＭＳ Ｐゴシック" pitchFamily="50" charset="-128"/>
              </a:defRPr>
            </a:lvl7pPr>
            <a:lvl8pPr marL="3429000" indent="-228600" eaLnBrk="0" fontAlgn="base" hangingPunct="0">
              <a:spcBef>
                <a:spcPct val="0"/>
              </a:spcBef>
              <a:spcAft>
                <a:spcPct val="8000"/>
              </a:spcAft>
              <a:buClr>
                <a:schemeClr val="bg2"/>
              </a:buClr>
              <a:buSzPct val="80000"/>
              <a:buFont typeface="Wingdings" pitchFamily="2" charset="2"/>
              <a:defRPr sz="1100" b="1">
                <a:solidFill>
                  <a:srgbClr val="141F79"/>
                </a:solidFill>
                <a:latin typeface="Arial" charset="0"/>
                <a:ea typeface="ＭＳ Ｐゴシック" pitchFamily="50" charset="-128"/>
              </a:defRPr>
            </a:lvl8pPr>
            <a:lvl9pPr marL="3886200" indent="-228600" eaLnBrk="0" fontAlgn="base" hangingPunct="0">
              <a:spcBef>
                <a:spcPct val="0"/>
              </a:spcBef>
              <a:spcAft>
                <a:spcPct val="8000"/>
              </a:spcAft>
              <a:buClr>
                <a:schemeClr val="bg2"/>
              </a:buClr>
              <a:buSzPct val="80000"/>
              <a:buFont typeface="Wingdings" pitchFamily="2" charset="2"/>
              <a:defRPr sz="1100" b="1">
                <a:solidFill>
                  <a:srgbClr val="141F79"/>
                </a:solidFill>
                <a:latin typeface="Arial" charset="0"/>
                <a:ea typeface="ＭＳ Ｐゴシック" pitchFamily="50" charset="-128"/>
              </a:defRPr>
            </a:lvl9pPr>
          </a:lstStyle>
          <a:p>
            <a:pPr algn="r" eaLnBrk="1" hangingPunct="1">
              <a:defRPr/>
            </a:pPr>
            <a:r>
              <a:rPr kumimoji="1" lang="en-US" altLang="ja-JP" sz="900" b="0" dirty="0" smtClean="0">
                <a:solidFill>
                  <a:schemeClr val="bg1"/>
                </a:solidFill>
              </a:rPr>
              <a:t>All rights Reserved.  Copyrights © 2015</a:t>
            </a:r>
            <a:r>
              <a:rPr kumimoji="1" lang="ja-JP" altLang="en-US" sz="900" b="0" dirty="0" err="1" smtClean="0">
                <a:solidFill>
                  <a:schemeClr val="bg1"/>
                </a:solidFill>
              </a:rPr>
              <a:t>、</a:t>
            </a:r>
            <a:r>
              <a:rPr kumimoji="1" lang="en-US" altLang="ja-JP" sz="900" b="0" dirty="0" smtClean="0">
                <a:solidFill>
                  <a:schemeClr val="bg1"/>
                </a:solidFill>
              </a:rPr>
              <a:t> Tohoku Electric Power Co.</a:t>
            </a:r>
            <a:r>
              <a:rPr kumimoji="1" lang="ja-JP" altLang="en-US" sz="900" b="0" dirty="0" err="1" smtClean="0">
                <a:solidFill>
                  <a:schemeClr val="bg1"/>
                </a:solidFill>
              </a:rPr>
              <a:t>、</a:t>
            </a:r>
            <a:r>
              <a:rPr kumimoji="1" lang="en-US" altLang="ja-JP" sz="900" b="0" dirty="0" smtClean="0">
                <a:solidFill>
                  <a:schemeClr val="bg1"/>
                </a:solidFill>
              </a:rPr>
              <a:t> Inc.</a:t>
            </a:r>
          </a:p>
        </p:txBody>
      </p:sp>
      <p:pic>
        <p:nvPicPr>
          <p:cNvPr id="2" name="Picture 76"/>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8699500" y="74613"/>
            <a:ext cx="1168400" cy="33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683" r:id="rId1"/>
    <p:sldLayoutId id="2147484659" r:id="rId2"/>
    <p:sldLayoutId id="2147484660" r:id="rId3"/>
    <p:sldLayoutId id="2147484661" r:id="rId4"/>
    <p:sldLayoutId id="2147484662" r:id="rId5"/>
    <p:sldLayoutId id="2147484663" r:id="rId6"/>
    <p:sldLayoutId id="2147484664" r:id="rId7"/>
    <p:sldLayoutId id="2147484665" r:id="rId8"/>
    <p:sldLayoutId id="2147484666" r:id="rId9"/>
    <p:sldLayoutId id="2147484667" r:id="rId10"/>
    <p:sldLayoutId id="2147484668" r:id="rId11"/>
    <p:sldLayoutId id="2147484669" r:id="rId12"/>
    <p:sldLayoutId id="2147484670" r:id="rId13"/>
  </p:sldLayoutIdLst>
  <p:transition>
    <p:cut/>
  </p:transition>
  <p:timing>
    <p:tnLst>
      <p:par>
        <p:cTn id="1" dur="indefinite" restart="never" nodeType="tmRoot"/>
      </p:par>
    </p:tnLst>
  </p:timing>
  <p:hf hdr="0" ftr="0" dt="0"/>
  <p:txStyles>
    <p:titleStyle>
      <a:lvl1pPr algn="l" rtl="0" eaLnBrk="0" fontAlgn="base" hangingPunct="0">
        <a:spcBef>
          <a:spcPct val="0"/>
        </a:spcBef>
        <a:spcAft>
          <a:spcPct val="0"/>
        </a:spcAft>
        <a:defRPr sz="2200" b="1">
          <a:solidFill>
            <a:schemeClr val="tx1"/>
          </a:solidFill>
          <a:latin typeface="+mj-lt"/>
          <a:ea typeface="+mj-ea"/>
          <a:cs typeface="+mj-cs"/>
        </a:defRPr>
      </a:lvl1pPr>
      <a:lvl2pPr algn="l" rtl="0" eaLnBrk="0" fontAlgn="base" hangingPunct="0">
        <a:spcBef>
          <a:spcPct val="0"/>
        </a:spcBef>
        <a:spcAft>
          <a:spcPct val="0"/>
        </a:spcAft>
        <a:defRPr sz="2200" b="1">
          <a:solidFill>
            <a:schemeClr val="tx1"/>
          </a:solidFill>
          <a:latin typeface="Arial" charset="0"/>
          <a:ea typeface="ＭＳ Ｐゴシック" pitchFamily="50" charset="-128"/>
        </a:defRPr>
      </a:lvl2pPr>
      <a:lvl3pPr algn="l" rtl="0" eaLnBrk="0" fontAlgn="base" hangingPunct="0">
        <a:spcBef>
          <a:spcPct val="0"/>
        </a:spcBef>
        <a:spcAft>
          <a:spcPct val="0"/>
        </a:spcAft>
        <a:defRPr sz="2200" b="1">
          <a:solidFill>
            <a:schemeClr val="tx1"/>
          </a:solidFill>
          <a:latin typeface="Arial" charset="0"/>
          <a:ea typeface="ＭＳ Ｐゴシック" pitchFamily="50" charset="-128"/>
        </a:defRPr>
      </a:lvl3pPr>
      <a:lvl4pPr algn="l" rtl="0" eaLnBrk="0" fontAlgn="base" hangingPunct="0">
        <a:spcBef>
          <a:spcPct val="0"/>
        </a:spcBef>
        <a:spcAft>
          <a:spcPct val="0"/>
        </a:spcAft>
        <a:defRPr sz="2200" b="1">
          <a:solidFill>
            <a:schemeClr val="tx1"/>
          </a:solidFill>
          <a:latin typeface="Arial" charset="0"/>
          <a:ea typeface="ＭＳ Ｐゴシック" pitchFamily="50" charset="-128"/>
        </a:defRPr>
      </a:lvl4pPr>
      <a:lvl5pPr algn="l" rtl="0" eaLnBrk="0" fontAlgn="base" hangingPunct="0">
        <a:spcBef>
          <a:spcPct val="0"/>
        </a:spcBef>
        <a:spcAft>
          <a:spcPct val="0"/>
        </a:spcAft>
        <a:defRPr sz="2200" b="1">
          <a:solidFill>
            <a:schemeClr val="tx1"/>
          </a:solidFill>
          <a:latin typeface="Arial" charset="0"/>
          <a:ea typeface="ＭＳ Ｐゴシック" pitchFamily="50" charset="-128"/>
        </a:defRPr>
      </a:lvl5pPr>
      <a:lvl6pPr marL="457200" algn="l" rtl="0" fontAlgn="base">
        <a:spcBef>
          <a:spcPct val="0"/>
        </a:spcBef>
        <a:spcAft>
          <a:spcPct val="0"/>
        </a:spcAft>
        <a:defRPr sz="2200" b="1">
          <a:solidFill>
            <a:schemeClr val="tx1"/>
          </a:solidFill>
          <a:latin typeface="Arial" charset="0"/>
          <a:ea typeface="ＭＳ Ｐゴシック" pitchFamily="50" charset="-128"/>
        </a:defRPr>
      </a:lvl6pPr>
      <a:lvl7pPr marL="914400" algn="l" rtl="0" fontAlgn="base">
        <a:spcBef>
          <a:spcPct val="0"/>
        </a:spcBef>
        <a:spcAft>
          <a:spcPct val="0"/>
        </a:spcAft>
        <a:defRPr sz="2200" b="1">
          <a:solidFill>
            <a:schemeClr val="tx1"/>
          </a:solidFill>
          <a:latin typeface="Arial" charset="0"/>
          <a:ea typeface="ＭＳ Ｐゴシック" pitchFamily="50" charset="-128"/>
        </a:defRPr>
      </a:lvl7pPr>
      <a:lvl8pPr marL="1371600" algn="l" rtl="0" fontAlgn="base">
        <a:spcBef>
          <a:spcPct val="0"/>
        </a:spcBef>
        <a:spcAft>
          <a:spcPct val="0"/>
        </a:spcAft>
        <a:defRPr sz="2200" b="1">
          <a:solidFill>
            <a:schemeClr val="tx1"/>
          </a:solidFill>
          <a:latin typeface="Arial" charset="0"/>
          <a:ea typeface="ＭＳ Ｐゴシック" pitchFamily="50" charset="-128"/>
        </a:defRPr>
      </a:lvl8pPr>
      <a:lvl9pPr marL="1828800" algn="l" rtl="0" fontAlgn="base">
        <a:spcBef>
          <a:spcPct val="0"/>
        </a:spcBef>
        <a:spcAft>
          <a:spcPct val="0"/>
        </a:spcAft>
        <a:defRPr sz="2200" b="1">
          <a:solidFill>
            <a:schemeClr val="tx1"/>
          </a:solidFill>
          <a:latin typeface="Arial" charset="0"/>
          <a:ea typeface="ＭＳ Ｐゴシック" pitchFamily="50" charset="-128"/>
        </a:defRPr>
      </a:lvl9pPr>
    </p:titleStyle>
    <p:bodyStyle>
      <a:lvl1pPr marL="179388" indent="-179388" algn="l" rtl="0" eaLnBrk="0" fontAlgn="base" hangingPunct="0">
        <a:spcBef>
          <a:spcPct val="0"/>
        </a:spcBef>
        <a:spcAft>
          <a:spcPct val="0"/>
        </a:spcAft>
        <a:buClr>
          <a:schemeClr val="hlink"/>
        </a:buClr>
        <a:buFont typeface="Wingdings" pitchFamily="2" charset="2"/>
        <a:buChar char="n"/>
        <a:tabLst>
          <a:tab pos="854075" algn="l"/>
        </a:tabLst>
        <a:defRPr b="1">
          <a:solidFill>
            <a:schemeClr val="tx1"/>
          </a:solidFill>
          <a:latin typeface="+mn-lt"/>
          <a:ea typeface="+mn-ea"/>
          <a:cs typeface="+mn-cs"/>
        </a:defRPr>
      </a:lvl1pPr>
      <a:lvl2pPr marL="646113" indent="-196850" algn="l" rtl="0" eaLnBrk="0" fontAlgn="base" hangingPunct="0">
        <a:spcBef>
          <a:spcPct val="0"/>
        </a:spcBef>
        <a:spcAft>
          <a:spcPct val="0"/>
        </a:spcAft>
        <a:buClr>
          <a:schemeClr val="hlink"/>
        </a:buClr>
        <a:buFont typeface="Wingdings" pitchFamily="2" charset="2"/>
        <a:buChar char="l"/>
        <a:tabLst>
          <a:tab pos="854075" algn="l"/>
        </a:tabLst>
        <a:defRPr sz="1600" b="1">
          <a:solidFill>
            <a:srgbClr val="000000"/>
          </a:solidFill>
          <a:latin typeface="+mn-lt"/>
          <a:ea typeface="+mn-ea"/>
        </a:defRPr>
      </a:lvl2pPr>
      <a:lvl3pPr marL="1006475" indent="-180975" algn="l" rtl="0" eaLnBrk="0" fontAlgn="base" hangingPunct="0">
        <a:spcBef>
          <a:spcPct val="0"/>
        </a:spcBef>
        <a:spcAft>
          <a:spcPct val="0"/>
        </a:spcAft>
        <a:buClr>
          <a:schemeClr val="hlink"/>
        </a:buClr>
        <a:buFont typeface="Wingdings" pitchFamily="2" charset="2"/>
        <a:buChar char="ü"/>
        <a:tabLst>
          <a:tab pos="854075" algn="l"/>
        </a:tabLst>
        <a:defRPr sz="1600">
          <a:solidFill>
            <a:srgbClr val="000000"/>
          </a:solidFill>
          <a:latin typeface="+mn-lt"/>
          <a:ea typeface="+mn-ea"/>
        </a:defRPr>
      </a:lvl3pPr>
      <a:lvl4pPr marL="1279525" indent="-93663" algn="l" rtl="0" eaLnBrk="0" fontAlgn="base" hangingPunct="0">
        <a:spcBef>
          <a:spcPct val="0"/>
        </a:spcBef>
        <a:spcAft>
          <a:spcPct val="0"/>
        </a:spcAft>
        <a:buClr>
          <a:schemeClr val="hlink"/>
        </a:buClr>
        <a:buFont typeface="Wingdings" pitchFamily="2" charset="2"/>
        <a:buChar char="Ø"/>
        <a:tabLst>
          <a:tab pos="854075" algn="l"/>
        </a:tabLst>
        <a:defRPr sz="1400">
          <a:solidFill>
            <a:srgbClr val="000000"/>
          </a:solidFill>
          <a:latin typeface="+mn-lt"/>
          <a:ea typeface="+mn-ea"/>
        </a:defRPr>
      </a:lvl4pPr>
      <a:lvl5pPr marL="1557338" indent="-98425" algn="l" rtl="0" eaLnBrk="0" fontAlgn="base" hangingPunct="0">
        <a:spcBef>
          <a:spcPct val="0"/>
        </a:spcBef>
        <a:spcAft>
          <a:spcPct val="0"/>
        </a:spcAft>
        <a:buClr>
          <a:schemeClr val="hlink"/>
        </a:buClr>
        <a:buChar char="»"/>
        <a:tabLst>
          <a:tab pos="854075" algn="l"/>
        </a:tabLst>
        <a:defRPr sz="1400">
          <a:solidFill>
            <a:srgbClr val="000000"/>
          </a:solidFill>
          <a:latin typeface="+mn-lt"/>
          <a:ea typeface="+mn-ea"/>
        </a:defRPr>
      </a:lvl5pPr>
      <a:lvl6pPr marL="2014538" indent="-98425" algn="l" rtl="0" fontAlgn="base">
        <a:spcBef>
          <a:spcPct val="0"/>
        </a:spcBef>
        <a:spcAft>
          <a:spcPct val="0"/>
        </a:spcAft>
        <a:buClr>
          <a:schemeClr val="hlink"/>
        </a:buClr>
        <a:buChar char="»"/>
        <a:tabLst>
          <a:tab pos="854075" algn="l"/>
        </a:tabLst>
        <a:defRPr sz="1400">
          <a:solidFill>
            <a:srgbClr val="000000"/>
          </a:solidFill>
          <a:latin typeface="+mn-lt"/>
          <a:ea typeface="+mn-ea"/>
        </a:defRPr>
      </a:lvl6pPr>
      <a:lvl7pPr marL="2471738" indent="-98425" algn="l" rtl="0" fontAlgn="base">
        <a:spcBef>
          <a:spcPct val="0"/>
        </a:spcBef>
        <a:spcAft>
          <a:spcPct val="0"/>
        </a:spcAft>
        <a:buClr>
          <a:schemeClr val="hlink"/>
        </a:buClr>
        <a:buChar char="»"/>
        <a:tabLst>
          <a:tab pos="854075" algn="l"/>
        </a:tabLst>
        <a:defRPr sz="1400">
          <a:solidFill>
            <a:srgbClr val="000000"/>
          </a:solidFill>
          <a:latin typeface="+mn-lt"/>
          <a:ea typeface="+mn-ea"/>
        </a:defRPr>
      </a:lvl7pPr>
      <a:lvl8pPr marL="2928938" indent="-98425" algn="l" rtl="0" fontAlgn="base">
        <a:spcBef>
          <a:spcPct val="0"/>
        </a:spcBef>
        <a:spcAft>
          <a:spcPct val="0"/>
        </a:spcAft>
        <a:buClr>
          <a:schemeClr val="hlink"/>
        </a:buClr>
        <a:buChar char="»"/>
        <a:tabLst>
          <a:tab pos="854075" algn="l"/>
        </a:tabLst>
        <a:defRPr sz="1400">
          <a:solidFill>
            <a:srgbClr val="000000"/>
          </a:solidFill>
          <a:latin typeface="+mn-lt"/>
          <a:ea typeface="+mn-ea"/>
        </a:defRPr>
      </a:lvl8pPr>
      <a:lvl9pPr marL="3386138" indent="-98425" algn="l" rtl="0" fontAlgn="base">
        <a:spcBef>
          <a:spcPct val="0"/>
        </a:spcBef>
        <a:spcAft>
          <a:spcPct val="0"/>
        </a:spcAft>
        <a:buClr>
          <a:schemeClr val="hlink"/>
        </a:buClr>
        <a:buChar char="»"/>
        <a:tabLst>
          <a:tab pos="854075" algn="l"/>
        </a:tabLst>
        <a:defRPr sz="1400">
          <a:solidFill>
            <a:srgbClr val="000000"/>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050" name="タイトル プレースホルダー 1"/>
          <p:cNvSpPr>
            <a:spLocks noGrp="1"/>
          </p:cNvSpPr>
          <p:nvPr>
            <p:ph type="title"/>
          </p:nvPr>
        </p:nvSpPr>
        <p:spPr bwMode="auto">
          <a:xfrm>
            <a:off x="495300" y="274638"/>
            <a:ext cx="8915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ja-JP" altLang="en-US" smtClean="0"/>
              <a:t>マスター タイトルの書式設定</a:t>
            </a:r>
          </a:p>
        </p:txBody>
      </p:sp>
      <p:sp>
        <p:nvSpPr>
          <p:cNvPr id="2051" name="テキスト プレースホルダー 2"/>
          <p:cNvSpPr>
            <a:spLocks noGrp="1"/>
          </p:cNvSpPr>
          <p:nvPr>
            <p:ph type="body" idx="1"/>
          </p:nvPr>
        </p:nvSpPr>
        <p:spPr bwMode="auto">
          <a:xfrm>
            <a:off x="495300" y="1600200"/>
            <a:ext cx="8915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4" name="日付プレースホルダー 3"/>
          <p:cNvSpPr>
            <a:spLocks noGrp="1"/>
          </p:cNvSpPr>
          <p:nvPr>
            <p:ph type="dt" sz="half" idx="2"/>
          </p:nvPr>
        </p:nvSpPr>
        <p:spPr>
          <a:xfrm>
            <a:off x="495300" y="6356350"/>
            <a:ext cx="2311400" cy="365125"/>
          </a:xfrm>
          <a:prstGeom prst="rect">
            <a:avLst/>
          </a:prstGeom>
        </p:spPr>
        <p:txBody>
          <a:bodyPr vert="horz" lIns="91440" tIns="45720" rIns="91440" bIns="45720" rtlCol="0" anchor="ctr"/>
          <a:lstStyle>
            <a:lvl1pPr algn="l">
              <a:defRPr kumimoji="1" sz="1200">
                <a:solidFill>
                  <a:schemeClr val="tx1">
                    <a:tint val="75000"/>
                  </a:schemeClr>
                </a:solidFill>
                <a:ea typeface="ＭＳ Ｐゴシック" pitchFamily="50" charset="-128"/>
              </a:defRPr>
            </a:lvl1pPr>
          </a:lstStyle>
          <a:p>
            <a:pPr>
              <a:defRPr/>
            </a:pPr>
            <a:fld id="{CBE042E8-CB9E-4481-8521-4933FDAD13B5}" type="datetimeFigureOut">
              <a:rPr lang="ja-JP" altLang="en-US"/>
              <a:pPr>
                <a:defRPr/>
              </a:pPr>
              <a:t>2015/11/18</a:t>
            </a:fld>
            <a:endParaRPr lang="ja-JP" altLang="en-US"/>
          </a:p>
        </p:txBody>
      </p:sp>
      <p:sp>
        <p:nvSpPr>
          <p:cNvPr id="5" name="フッター プレースホルダー 4"/>
          <p:cNvSpPr>
            <a:spLocks noGrp="1"/>
          </p:cNvSpPr>
          <p:nvPr>
            <p:ph type="ftr" sz="quarter" idx="3"/>
          </p:nvPr>
        </p:nvSpPr>
        <p:spPr>
          <a:xfrm>
            <a:off x="3384550" y="6356350"/>
            <a:ext cx="3136900" cy="365125"/>
          </a:xfrm>
          <a:prstGeom prst="rect">
            <a:avLst/>
          </a:prstGeom>
        </p:spPr>
        <p:txBody>
          <a:bodyPr vert="horz" lIns="91440" tIns="45720" rIns="91440" bIns="45720" rtlCol="0" anchor="ctr"/>
          <a:lstStyle>
            <a:lvl1pPr algn="ctr">
              <a:defRPr kumimoji="1" sz="1200">
                <a:solidFill>
                  <a:schemeClr val="tx1">
                    <a:tint val="75000"/>
                  </a:schemeClr>
                </a:solidFill>
                <a:ea typeface="ＭＳ Ｐゴシック" pitchFamily="50" charset="-128"/>
              </a:defRPr>
            </a:lvl1pPr>
          </a:lstStyle>
          <a:p>
            <a:pPr>
              <a:defRPr/>
            </a:pPr>
            <a:endParaRPr lang="ja-JP" altLang="en-US"/>
          </a:p>
        </p:txBody>
      </p:sp>
      <p:sp>
        <p:nvSpPr>
          <p:cNvPr id="6" name="スライド番号プレースホルダー 5"/>
          <p:cNvSpPr>
            <a:spLocks noGrp="1"/>
          </p:cNvSpPr>
          <p:nvPr>
            <p:ph type="sldNum" sz="quarter" idx="4"/>
          </p:nvPr>
        </p:nvSpPr>
        <p:spPr>
          <a:xfrm>
            <a:off x="7099300" y="6356350"/>
            <a:ext cx="2311400" cy="365125"/>
          </a:xfrm>
          <a:prstGeom prst="rect">
            <a:avLst/>
          </a:prstGeom>
        </p:spPr>
        <p:txBody>
          <a:bodyPr vert="horz" lIns="91440" tIns="45720" rIns="91440" bIns="45720" rtlCol="0" anchor="ctr"/>
          <a:lstStyle>
            <a:lvl1pPr algn="r">
              <a:defRPr kumimoji="1" sz="1200">
                <a:solidFill>
                  <a:schemeClr val="tx1">
                    <a:tint val="75000"/>
                  </a:schemeClr>
                </a:solidFill>
                <a:ea typeface="ＭＳ Ｐゴシック" pitchFamily="50" charset="-128"/>
              </a:defRPr>
            </a:lvl1pPr>
          </a:lstStyle>
          <a:p>
            <a:pPr>
              <a:defRPr/>
            </a:pPr>
            <a:fld id="{D03F8501-A898-4D50-A33D-E1EEA010442C}" type="slidenum">
              <a:rPr lang="ja-JP" altLang="en-US"/>
              <a:pPr>
                <a:defRPr/>
              </a:pPr>
              <a:t>‹#›</a:t>
            </a:fld>
            <a:endParaRPr lang="ja-JP" altLang="en-US"/>
          </a:p>
        </p:txBody>
      </p:sp>
    </p:spTree>
  </p:cSld>
  <p:clrMap bg1="lt1" tx1="dk1" bg2="lt2" tx2="dk2" accent1="accent1" accent2="accent2" accent3="accent3" accent4="accent4" accent5="accent5" accent6="accent6" hlink="hlink" folHlink="folHlink"/>
  <p:sldLayoutIdLst>
    <p:sldLayoutId id="2147484671" r:id="rId1"/>
    <p:sldLayoutId id="2147484672" r:id="rId2"/>
    <p:sldLayoutId id="2147484673" r:id="rId3"/>
    <p:sldLayoutId id="2147484674" r:id="rId4"/>
    <p:sldLayoutId id="2147484675" r:id="rId5"/>
    <p:sldLayoutId id="2147484676" r:id="rId6"/>
    <p:sldLayoutId id="2147484677" r:id="rId7"/>
    <p:sldLayoutId id="2147484678" r:id="rId8"/>
    <p:sldLayoutId id="2147484679" r:id="rId9"/>
    <p:sldLayoutId id="2147484680" r:id="rId10"/>
    <p:sldLayoutId id="2147484681" r:id="rId11"/>
    <p:sldLayoutId id="2147484682" r:id="rId12"/>
  </p:sldLayoutIdLst>
  <p:txStyles>
    <p:titleStyle>
      <a:lvl1pPr algn="ctr" rtl="0" eaLnBrk="0" fontAlgn="base" hangingPunct="0">
        <a:spcBef>
          <a:spcPct val="0"/>
        </a:spcBef>
        <a:spcAft>
          <a:spcPct val="0"/>
        </a:spcAft>
        <a:defRPr kumimoji="1" sz="4400" kern="1200">
          <a:solidFill>
            <a:schemeClr val="tx1"/>
          </a:solidFill>
          <a:latin typeface="+mj-lt"/>
          <a:ea typeface="+mj-ea"/>
          <a:cs typeface="+mj-cs"/>
        </a:defRPr>
      </a:lvl1pPr>
      <a:lvl2pPr algn="ctr" rtl="0" eaLnBrk="0" fontAlgn="base" hangingPunct="0">
        <a:spcBef>
          <a:spcPct val="0"/>
        </a:spcBef>
        <a:spcAft>
          <a:spcPct val="0"/>
        </a:spcAft>
        <a:defRPr kumimoji="1" sz="4400">
          <a:solidFill>
            <a:schemeClr val="tx1"/>
          </a:solidFill>
          <a:latin typeface="Calibri" pitchFamily="34" charset="0"/>
          <a:ea typeface="ＭＳ Ｐゴシック" charset="-128"/>
        </a:defRPr>
      </a:lvl2pPr>
      <a:lvl3pPr algn="ctr" rtl="0" eaLnBrk="0" fontAlgn="base" hangingPunct="0">
        <a:spcBef>
          <a:spcPct val="0"/>
        </a:spcBef>
        <a:spcAft>
          <a:spcPct val="0"/>
        </a:spcAft>
        <a:defRPr kumimoji="1" sz="4400">
          <a:solidFill>
            <a:schemeClr val="tx1"/>
          </a:solidFill>
          <a:latin typeface="Calibri" pitchFamily="34" charset="0"/>
          <a:ea typeface="ＭＳ Ｐゴシック" charset="-128"/>
        </a:defRPr>
      </a:lvl3pPr>
      <a:lvl4pPr algn="ctr" rtl="0" eaLnBrk="0" fontAlgn="base" hangingPunct="0">
        <a:spcBef>
          <a:spcPct val="0"/>
        </a:spcBef>
        <a:spcAft>
          <a:spcPct val="0"/>
        </a:spcAft>
        <a:defRPr kumimoji="1" sz="4400">
          <a:solidFill>
            <a:schemeClr val="tx1"/>
          </a:solidFill>
          <a:latin typeface="Calibri" pitchFamily="34" charset="0"/>
          <a:ea typeface="ＭＳ Ｐゴシック" charset="-128"/>
        </a:defRPr>
      </a:lvl4pPr>
      <a:lvl5pPr algn="ctr" rtl="0" eaLnBrk="0" fontAlgn="base" hangingPunct="0">
        <a:spcBef>
          <a:spcPct val="0"/>
        </a:spcBef>
        <a:spcAft>
          <a:spcPct val="0"/>
        </a:spcAft>
        <a:defRPr kumimoji="1" sz="4400">
          <a:solidFill>
            <a:schemeClr val="tx1"/>
          </a:solidFill>
          <a:latin typeface="Calibri" pitchFamily="34" charset="0"/>
          <a:ea typeface="ＭＳ Ｐゴシック" charset="-128"/>
        </a:defRPr>
      </a:lvl5pPr>
      <a:lvl6pPr marL="457200" algn="ctr" rtl="0" fontAlgn="base">
        <a:spcBef>
          <a:spcPct val="0"/>
        </a:spcBef>
        <a:spcAft>
          <a:spcPct val="0"/>
        </a:spcAft>
        <a:defRPr kumimoji="1" sz="4400">
          <a:solidFill>
            <a:schemeClr val="tx1"/>
          </a:solidFill>
          <a:latin typeface="Calibri" pitchFamily="34" charset="0"/>
          <a:ea typeface="ＭＳ Ｐゴシック" charset="-128"/>
        </a:defRPr>
      </a:lvl6pPr>
      <a:lvl7pPr marL="914400" algn="ctr" rtl="0" fontAlgn="base">
        <a:spcBef>
          <a:spcPct val="0"/>
        </a:spcBef>
        <a:spcAft>
          <a:spcPct val="0"/>
        </a:spcAft>
        <a:defRPr kumimoji="1" sz="4400">
          <a:solidFill>
            <a:schemeClr val="tx1"/>
          </a:solidFill>
          <a:latin typeface="Calibri" pitchFamily="34" charset="0"/>
          <a:ea typeface="ＭＳ Ｐゴシック" charset="-128"/>
        </a:defRPr>
      </a:lvl7pPr>
      <a:lvl8pPr marL="1371600" algn="ctr" rtl="0" fontAlgn="base">
        <a:spcBef>
          <a:spcPct val="0"/>
        </a:spcBef>
        <a:spcAft>
          <a:spcPct val="0"/>
        </a:spcAft>
        <a:defRPr kumimoji="1" sz="4400">
          <a:solidFill>
            <a:schemeClr val="tx1"/>
          </a:solidFill>
          <a:latin typeface="Calibri" pitchFamily="34" charset="0"/>
          <a:ea typeface="ＭＳ Ｐゴシック" charset="-128"/>
        </a:defRPr>
      </a:lvl8pPr>
      <a:lvl9pPr marL="1828800" algn="ctr" rtl="0" fontAlgn="base">
        <a:spcBef>
          <a:spcPct val="0"/>
        </a:spcBef>
        <a:spcAft>
          <a:spcPct val="0"/>
        </a:spcAft>
        <a:defRPr kumimoji="1" sz="4400">
          <a:solidFill>
            <a:schemeClr val="tx1"/>
          </a:solidFill>
          <a:latin typeface="Calibri" pitchFamily="34" charset="0"/>
          <a:ea typeface="ＭＳ Ｐゴシック" charset="-128"/>
        </a:defRPr>
      </a:lvl9pPr>
    </p:titleStyle>
    <p:body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9.png"/></Relationships>
</file>

<file path=ppt/slides/_rels/slide7.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notesSlide" Target="../notesSlides/notesSlide7.xml"/><Relationship Id="rId7" Type="http://schemas.openxmlformats.org/officeDocument/2006/relationships/image" Target="../media/image3.png"/><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10.png"/><Relationship Id="rId11" Type="http://schemas.openxmlformats.org/officeDocument/2006/relationships/image" Target="../media/image13.png"/><Relationship Id="rId5" Type="http://schemas.openxmlformats.org/officeDocument/2006/relationships/oleObject" Target="../embeddings/Microsoft_Excel_97-2003_______1.xls"/><Relationship Id="rId10" Type="http://schemas.openxmlformats.org/officeDocument/2006/relationships/image" Target="../media/image12.png"/><Relationship Id="rId4" Type="http://schemas.openxmlformats.org/officeDocument/2006/relationships/oleObject" Target="../embeddings/oleObject1.bin"/><Relationship Id="rId9" Type="http://schemas.openxmlformats.org/officeDocument/2006/relationships/image" Target="../media/image11.png"/></Relationships>
</file>

<file path=ppt/slides/_rels/slide8.xml.rels><?xml version="1.0" encoding="UTF-8" standalone="yes"?>
<Relationships xmlns="http://schemas.openxmlformats.org/package/2006/relationships"><Relationship Id="rId8" Type="http://schemas.openxmlformats.org/officeDocument/2006/relationships/oleObject" Target="../embeddings/Microsoft_Excel_97-2003_______3.xls"/><Relationship Id="rId13" Type="http://schemas.openxmlformats.org/officeDocument/2006/relationships/image" Target="../media/image16.png"/><Relationship Id="rId3" Type="http://schemas.openxmlformats.org/officeDocument/2006/relationships/notesSlide" Target="../notesSlides/notesSlide8.xml"/><Relationship Id="rId7" Type="http://schemas.openxmlformats.org/officeDocument/2006/relationships/oleObject" Target="../embeddings/oleObject3.bin"/><Relationship Id="rId12" Type="http://schemas.openxmlformats.org/officeDocument/2006/relationships/image" Target="../media/image11.png"/><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image" Target="../media/image14.png"/><Relationship Id="rId11" Type="http://schemas.openxmlformats.org/officeDocument/2006/relationships/image" Target="../media/image7.png"/><Relationship Id="rId5" Type="http://schemas.openxmlformats.org/officeDocument/2006/relationships/oleObject" Target="../embeddings/Microsoft_Excel_97-2003_______2.xls"/><Relationship Id="rId10" Type="http://schemas.openxmlformats.org/officeDocument/2006/relationships/image" Target="../media/image3.png"/><Relationship Id="rId4" Type="http://schemas.openxmlformats.org/officeDocument/2006/relationships/oleObject" Target="../embeddings/oleObject2.bin"/><Relationship Id="rId9" Type="http://schemas.openxmlformats.org/officeDocument/2006/relationships/image" Target="../media/image15.png"/><Relationship Id="rId1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7.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1"/>
          <p:cNvSpPr>
            <a:spLocks noGrp="1"/>
          </p:cNvSpPr>
          <p:nvPr>
            <p:ph type="ctrTitle"/>
          </p:nvPr>
        </p:nvSpPr>
        <p:spPr>
          <a:xfrm>
            <a:off x="0" y="1557338"/>
            <a:ext cx="9906000" cy="3455987"/>
          </a:xfrm>
        </p:spPr>
        <p:txBody>
          <a:bodyPr>
            <a:normAutofit/>
          </a:bodyPr>
          <a:lstStyle/>
          <a:p>
            <a:pPr eaLnBrk="1" hangingPunct="1">
              <a:lnSpc>
                <a:spcPct val="100000"/>
              </a:lnSpc>
              <a:defRPr/>
            </a:pPr>
            <a:r>
              <a:rPr lang="ja-JP" altLang="en-US" sz="3700" dirty="0" smtClean="0"/>
              <a:t>小売全面自由化に向けた</a:t>
            </a:r>
            <a:r>
              <a:rPr lang="en-US" altLang="ja-JP" sz="3700" dirty="0" smtClean="0"/>
              <a:t/>
            </a:r>
            <a:br>
              <a:rPr lang="en-US" altLang="ja-JP" sz="3700" dirty="0" smtClean="0"/>
            </a:br>
            <a:r>
              <a:rPr lang="ja-JP" altLang="en-US" sz="3700" dirty="0"/>
              <a:t>新た</a:t>
            </a:r>
            <a:r>
              <a:rPr lang="ja-JP" altLang="en-US" sz="3700" dirty="0" smtClean="0"/>
              <a:t>なブランド展開について</a:t>
            </a:r>
            <a:r>
              <a:rPr lang="ja-JP" altLang="en-US" sz="3700" dirty="0"/>
              <a:t/>
            </a:r>
            <a:br>
              <a:rPr lang="ja-JP" altLang="en-US" sz="3700" dirty="0"/>
            </a:br>
            <a:r>
              <a:rPr lang="en-US" altLang="ja-JP" sz="3700" dirty="0"/>
              <a:t/>
            </a:r>
            <a:br>
              <a:rPr lang="en-US" altLang="ja-JP" sz="3700" dirty="0"/>
            </a:br>
            <a:r>
              <a:rPr lang="en-US" altLang="ja-JP" dirty="0"/>
              <a:t/>
            </a:r>
            <a:br>
              <a:rPr lang="en-US" altLang="ja-JP" dirty="0"/>
            </a:br>
            <a:r>
              <a:rPr lang="ja-JP" altLang="en-US" sz="2400" b="0" dirty="0" smtClean="0">
                <a:latin typeface="Meiryo UI" panose="020B0604030504040204" pitchFamily="50" charset="-128"/>
                <a:ea typeface="Meiryo UI" panose="020B0604030504040204" pitchFamily="50" charset="-128"/>
                <a:cs typeface="Meiryo UI" panose="020B0604030504040204" pitchFamily="50" charset="-128"/>
              </a:rPr>
              <a:t>平成</a:t>
            </a:r>
            <a:r>
              <a:rPr lang="en-US" altLang="ja-JP" sz="2400" b="0" dirty="0">
                <a:latin typeface="Meiryo UI" panose="020B0604030504040204" pitchFamily="50" charset="-128"/>
                <a:ea typeface="Meiryo UI" panose="020B0604030504040204" pitchFamily="50" charset="-128"/>
                <a:cs typeface="Meiryo UI" panose="020B0604030504040204" pitchFamily="50" charset="-128"/>
              </a:rPr>
              <a:t>27</a:t>
            </a:r>
            <a:r>
              <a:rPr lang="ja-JP" altLang="en-US" sz="2400" b="0" dirty="0" smtClean="0">
                <a:latin typeface="Meiryo UI" panose="020B0604030504040204" pitchFamily="50" charset="-128"/>
                <a:ea typeface="Meiryo UI" panose="020B0604030504040204" pitchFamily="50" charset="-128"/>
                <a:cs typeface="Meiryo UI" panose="020B0604030504040204" pitchFamily="50" charset="-128"/>
              </a:rPr>
              <a:t>年</a:t>
            </a:r>
            <a:r>
              <a:rPr lang="en-US" altLang="ja-JP" sz="2400" b="0" dirty="0" smtClean="0">
                <a:latin typeface="Meiryo UI" panose="020B0604030504040204" pitchFamily="50" charset="-128"/>
                <a:ea typeface="Meiryo UI" panose="020B0604030504040204" pitchFamily="50" charset="-128"/>
                <a:cs typeface="Meiryo UI" panose="020B0604030504040204" pitchFamily="50" charset="-128"/>
              </a:rPr>
              <a:t>10</a:t>
            </a:r>
            <a:r>
              <a:rPr lang="ja-JP" altLang="en-US" sz="2400" b="0" dirty="0" smtClean="0">
                <a:latin typeface="Meiryo UI" panose="020B0604030504040204" pitchFamily="50" charset="-128"/>
                <a:ea typeface="Meiryo UI" panose="020B0604030504040204" pitchFamily="50" charset="-128"/>
                <a:cs typeface="Meiryo UI" panose="020B0604030504040204" pitchFamily="50" charset="-128"/>
              </a:rPr>
              <a:t>月</a:t>
            </a:r>
            <a:r>
              <a:rPr lang="en-US" altLang="ja-JP" sz="2400" b="0" dirty="0" smtClean="0">
                <a:latin typeface="Meiryo UI" panose="020B0604030504040204" pitchFamily="50" charset="-128"/>
                <a:ea typeface="Meiryo UI" panose="020B0604030504040204" pitchFamily="50" charset="-128"/>
                <a:cs typeface="Meiryo UI" panose="020B0604030504040204" pitchFamily="50" charset="-128"/>
              </a:rPr>
              <a:t>28</a:t>
            </a:r>
            <a:r>
              <a:rPr lang="ja-JP" altLang="en-US" sz="2400" b="0" dirty="0" smtClean="0">
                <a:latin typeface="Meiryo UI" panose="020B0604030504040204" pitchFamily="50" charset="-128"/>
                <a:ea typeface="Meiryo UI" panose="020B0604030504040204" pitchFamily="50" charset="-128"/>
                <a:cs typeface="Meiryo UI" panose="020B0604030504040204" pitchFamily="50" charset="-128"/>
              </a:rPr>
              <a:t>日</a:t>
            </a:r>
            <a:r>
              <a:rPr lang="en-US" altLang="ja-JP" sz="2400" b="0" dirty="0" smtClean="0">
                <a:latin typeface="Meiryo UI" panose="020B0604030504040204" pitchFamily="50" charset="-128"/>
                <a:ea typeface="Meiryo UI" panose="020B0604030504040204" pitchFamily="50" charset="-128"/>
                <a:cs typeface="Meiryo UI" panose="020B0604030504040204" pitchFamily="50" charset="-128"/>
              </a:rPr>
              <a:t/>
            </a:r>
            <a:br>
              <a:rPr lang="en-US" altLang="ja-JP" sz="2400" b="0" dirty="0" smtClean="0">
                <a:latin typeface="Meiryo UI" panose="020B0604030504040204" pitchFamily="50" charset="-128"/>
                <a:ea typeface="Meiryo UI" panose="020B0604030504040204" pitchFamily="50" charset="-128"/>
                <a:cs typeface="Meiryo UI" panose="020B0604030504040204" pitchFamily="50" charset="-128"/>
              </a:rPr>
            </a:br>
            <a:r>
              <a:rPr lang="ja-JP" altLang="en-US" sz="2400" b="0" dirty="0">
                <a:latin typeface="Meiryo UI" panose="020B0604030504040204" pitchFamily="50" charset="-128"/>
                <a:ea typeface="Meiryo UI" panose="020B0604030504040204" pitchFamily="50" charset="-128"/>
                <a:cs typeface="Meiryo UI" panose="020B0604030504040204" pitchFamily="50" charset="-128"/>
              </a:rPr>
              <a:t>東北</a:t>
            </a:r>
            <a:r>
              <a:rPr lang="ja-JP" altLang="en-US" sz="2400" b="0" dirty="0" smtClean="0">
                <a:latin typeface="Meiryo UI" panose="020B0604030504040204" pitchFamily="50" charset="-128"/>
                <a:ea typeface="Meiryo UI" panose="020B0604030504040204" pitchFamily="50" charset="-128"/>
                <a:cs typeface="Meiryo UI" panose="020B0604030504040204" pitchFamily="50" charset="-128"/>
              </a:rPr>
              <a:t>電力株式会社</a:t>
            </a:r>
            <a:endParaRPr lang="ja-JP" altLang="en-US" sz="2400" b="0"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4099" name="テキスト ボックス 1"/>
          <p:cNvSpPr txBox="1">
            <a:spLocks noChangeArrowheads="1"/>
          </p:cNvSpPr>
          <p:nvPr/>
        </p:nvSpPr>
        <p:spPr bwMode="auto">
          <a:xfrm>
            <a:off x="8866188" y="293688"/>
            <a:ext cx="598487" cy="33813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1100" b="1">
                <a:solidFill>
                  <a:srgbClr val="141F79"/>
                </a:solidFill>
                <a:latin typeface="Arial" charset="0"/>
                <a:ea typeface="ＭＳ Ｐゴシック" charset="-128"/>
              </a:defRPr>
            </a:lvl1pPr>
            <a:lvl2pPr marL="742950" indent="-285750" eaLnBrk="0" hangingPunct="0">
              <a:defRPr sz="1100" b="1">
                <a:solidFill>
                  <a:srgbClr val="141F79"/>
                </a:solidFill>
                <a:latin typeface="Arial" charset="0"/>
                <a:ea typeface="ＭＳ Ｐゴシック" charset="-128"/>
              </a:defRPr>
            </a:lvl2pPr>
            <a:lvl3pPr marL="1143000" indent="-228600" eaLnBrk="0" hangingPunct="0">
              <a:defRPr sz="1100" b="1">
                <a:solidFill>
                  <a:srgbClr val="141F79"/>
                </a:solidFill>
                <a:latin typeface="Arial" charset="0"/>
                <a:ea typeface="ＭＳ Ｐゴシック" charset="-128"/>
              </a:defRPr>
            </a:lvl3pPr>
            <a:lvl4pPr marL="1600200" indent="-228600" eaLnBrk="0" hangingPunct="0">
              <a:defRPr sz="1100" b="1">
                <a:solidFill>
                  <a:srgbClr val="141F79"/>
                </a:solidFill>
                <a:latin typeface="Arial" charset="0"/>
                <a:ea typeface="ＭＳ Ｐゴシック" charset="-128"/>
              </a:defRPr>
            </a:lvl4pPr>
            <a:lvl5pPr marL="2057400" indent="-228600" eaLnBrk="0" hangingPunct="0">
              <a:defRPr sz="1100" b="1">
                <a:solidFill>
                  <a:srgbClr val="141F79"/>
                </a:solidFill>
                <a:latin typeface="Arial" charset="0"/>
                <a:ea typeface="ＭＳ Ｐゴシック" charset="-128"/>
              </a:defRPr>
            </a:lvl5pPr>
            <a:lvl6pPr marL="2514600" indent="-228600" eaLnBrk="0" fontAlgn="base" hangingPunct="0">
              <a:spcBef>
                <a:spcPct val="0"/>
              </a:spcBef>
              <a:spcAft>
                <a:spcPct val="0"/>
              </a:spcAft>
              <a:defRPr sz="1100" b="1">
                <a:solidFill>
                  <a:srgbClr val="141F79"/>
                </a:solidFill>
                <a:latin typeface="Arial" charset="0"/>
                <a:ea typeface="ＭＳ Ｐゴシック" charset="-128"/>
              </a:defRPr>
            </a:lvl6pPr>
            <a:lvl7pPr marL="2971800" indent="-228600" eaLnBrk="0" fontAlgn="base" hangingPunct="0">
              <a:spcBef>
                <a:spcPct val="0"/>
              </a:spcBef>
              <a:spcAft>
                <a:spcPct val="0"/>
              </a:spcAft>
              <a:defRPr sz="1100" b="1">
                <a:solidFill>
                  <a:srgbClr val="141F79"/>
                </a:solidFill>
                <a:latin typeface="Arial" charset="0"/>
                <a:ea typeface="ＭＳ Ｐゴシック" charset="-128"/>
              </a:defRPr>
            </a:lvl7pPr>
            <a:lvl8pPr marL="3429000" indent="-228600" eaLnBrk="0" fontAlgn="base" hangingPunct="0">
              <a:spcBef>
                <a:spcPct val="0"/>
              </a:spcBef>
              <a:spcAft>
                <a:spcPct val="0"/>
              </a:spcAft>
              <a:defRPr sz="1100" b="1">
                <a:solidFill>
                  <a:srgbClr val="141F79"/>
                </a:solidFill>
                <a:latin typeface="Arial" charset="0"/>
                <a:ea typeface="ＭＳ Ｐゴシック" charset="-128"/>
              </a:defRPr>
            </a:lvl8pPr>
            <a:lvl9pPr marL="3886200" indent="-228600" eaLnBrk="0" fontAlgn="base" hangingPunct="0">
              <a:spcBef>
                <a:spcPct val="0"/>
              </a:spcBef>
              <a:spcAft>
                <a:spcPct val="0"/>
              </a:spcAft>
              <a:defRPr sz="1100" b="1">
                <a:solidFill>
                  <a:srgbClr val="141F79"/>
                </a:solidFill>
                <a:latin typeface="Arial" charset="0"/>
                <a:ea typeface="ＭＳ Ｐゴシック" charset="-128"/>
              </a:defRPr>
            </a:lvl9pPr>
          </a:lstStyle>
          <a:p>
            <a:pPr eaLnBrk="1" hangingPunct="1"/>
            <a:r>
              <a:rPr kumimoji="1" lang="ja-JP" altLang="en-US" sz="1600">
                <a:solidFill>
                  <a:schemeClr val="tx1"/>
                </a:solidFill>
              </a:rPr>
              <a:t>別紙</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正方形/長方形 19"/>
          <p:cNvSpPr/>
          <p:nvPr/>
        </p:nvSpPr>
        <p:spPr>
          <a:xfrm>
            <a:off x="1638300" y="5229225"/>
            <a:ext cx="8094663" cy="1512888"/>
          </a:xfrm>
          <a:prstGeom prst="rect">
            <a:avLst/>
          </a:prstGeom>
          <a:solidFill>
            <a:schemeClr val="bg1"/>
          </a:solidFill>
          <a:ln w="19050">
            <a:solidFill>
              <a:srgbClr val="00CC66"/>
            </a:solidFill>
          </a:ln>
          <a:effectLst>
            <a:outerShdw blurRad="50800" dist="38100" dir="2700000" algn="tl" rotWithShape="0">
              <a:prstClr val="black">
                <a:alpha val="40000"/>
              </a:prstClr>
            </a:outerShdw>
          </a:effectLst>
        </p:spPr>
        <p:style>
          <a:lnRef idx="1">
            <a:schemeClr val="accent3"/>
          </a:lnRef>
          <a:fillRef idx="2">
            <a:schemeClr val="accent3"/>
          </a:fillRef>
          <a:effectRef idx="1">
            <a:schemeClr val="accent3"/>
          </a:effectRef>
          <a:fontRef idx="minor">
            <a:schemeClr val="dk1"/>
          </a:fontRef>
        </p:style>
        <p:txBody>
          <a:bodyPr lIns="96981" tIns="48491" rIns="96981" bIns="48491" anchor="ctr"/>
          <a:lstStyle/>
          <a:p>
            <a:pPr algn="ctr" defTabSz="1357738" fontAlgn="auto">
              <a:spcBef>
                <a:spcPts val="0"/>
              </a:spcBef>
              <a:spcAft>
                <a:spcPts val="0"/>
              </a:spcAft>
              <a:defRPr/>
            </a:pPr>
            <a:endParaRPr lang="ja-JP" altLang="en-US"/>
          </a:p>
        </p:txBody>
      </p:sp>
      <p:sp>
        <p:nvSpPr>
          <p:cNvPr id="19" name="正方形/長方形 18"/>
          <p:cNvSpPr/>
          <p:nvPr/>
        </p:nvSpPr>
        <p:spPr>
          <a:xfrm>
            <a:off x="1639888" y="3789363"/>
            <a:ext cx="8096250" cy="1079500"/>
          </a:xfrm>
          <a:prstGeom prst="rect">
            <a:avLst/>
          </a:prstGeom>
          <a:solidFill>
            <a:schemeClr val="bg1"/>
          </a:solidFill>
          <a:ln w="19050">
            <a:solidFill>
              <a:srgbClr val="FF9966"/>
            </a:solidFill>
          </a:ln>
          <a:effectLst>
            <a:outerShdw blurRad="50800" dist="38100" dir="2700000" algn="tl" rotWithShape="0">
              <a:prstClr val="black">
                <a:alpha val="40000"/>
              </a:prstClr>
            </a:outerShdw>
          </a:effectLst>
        </p:spPr>
        <p:style>
          <a:lnRef idx="1">
            <a:schemeClr val="accent3"/>
          </a:lnRef>
          <a:fillRef idx="2">
            <a:schemeClr val="accent3"/>
          </a:fillRef>
          <a:effectRef idx="1">
            <a:schemeClr val="accent3"/>
          </a:effectRef>
          <a:fontRef idx="minor">
            <a:schemeClr val="dk1"/>
          </a:fontRef>
        </p:style>
        <p:txBody>
          <a:bodyPr lIns="96981" tIns="48491" rIns="96981" bIns="48491" anchor="ctr"/>
          <a:lstStyle/>
          <a:p>
            <a:pPr algn="ctr" defTabSz="1357738" fontAlgn="auto">
              <a:spcBef>
                <a:spcPts val="0"/>
              </a:spcBef>
              <a:spcAft>
                <a:spcPts val="0"/>
              </a:spcAft>
              <a:defRPr/>
            </a:pPr>
            <a:endParaRPr lang="ja-JP" altLang="en-US"/>
          </a:p>
        </p:txBody>
      </p:sp>
      <p:sp>
        <p:nvSpPr>
          <p:cNvPr id="5124" name="Rectangle 1"/>
          <p:cNvSpPr>
            <a:spLocks noChangeArrowheads="1"/>
          </p:cNvSpPr>
          <p:nvPr/>
        </p:nvSpPr>
        <p:spPr bwMode="auto">
          <a:xfrm>
            <a:off x="-3238500" y="2152650"/>
            <a:ext cx="439737" cy="1570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kumimoji="1" lang="ja-JP" altLang="ja-JP" sz="1000" b="0">
                <a:solidFill>
                  <a:schemeClr val="tx1"/>
                </a:solidFill>
                <a:latin typeface="ＭＳ ゴシック" pitchFamily="49" charset="-128"/>
              </a:rPr>
              <a:t/>
            </a:r>
            <a:br>
              <a:rPr kumimoji="1" lang="ja-JP" altLang="ja-JP" sz="1000" b="0">
                <a:solidFill>
                  <a:schemeClr val="tx1"/>
                </a:solidFill>
                <a:latin typeface="ＭＳ ゴシック" pitchFamily="49" charset="-128"/>
              </a:rPr>
            </a:br>
            <a:r>
              <a:rPr kumimoji="1" lang="ja-JP" sz="1000" b="0">
                <a:solidFill>
                  <a:schemeClr val="tx1"/>
                </a:solidFill>
                <a:latin typeface="ＭＳ ゴシック" pitchFamily="49" charset="-128"/>
              </a:rPr>
              <a:t>　　　</a:t>
            </a:r>
            <a:r>
              <a:rPr kumimoji="1" lang="ja-JP" sz="800" b="0">
                <a:solidFill>
                  <a:schemeClr val="tx1"/>
                </a:solidFill>
              </a:rPr>
              <a:t/>
            </a:r>
            <a:br>
              <a:rPr kumimoji="1" lang="ja-JP" sz="800" b="0">
                <a:solidFill>
                  <a:schemeClr val="tx1"/>
                </a:solidFill>
              </a:rPr>
            </a:br>
            <a:r>
              <a:rPr kumimoji="1" lang="ja-JP" sz="1000" b="0">
                <a:solidFill>
                  <a:schemeClr val="tx1"/>
                </a:solidFill>
                <a:latin typeface="ＭＳ ゴシック" pitchFamily="49" charset="-128"/>
              </a:rPr>
              <a:t>　</a:t>
            </a:r>
            <a:br>
              <a:rPr kumimoji="1" lang="ja-JP" sz="1000" b="0">
                <a:solidFill>
                  <a:schemeClr val="tx1"/>
                </a:solidFill>
                <a:latin typeface="ＭＳ ゴシック" pitchFamily="49" charset="-128"/>
              </a:rPr>
            </a:br>
            <a:r>
              <a:rPr kumimoji="1" lang="ja-JP" sz="1000" b="0">
                <a:solidFill>
                  <a:schemeClr val="tx1"/>
                </a:solidFill>
                <a:latin typeface="ＭＳ ゴシック" pitchFamily="49" charset="-128"/>
              </a:rPr>
              <a:t>　　　</a:t>
            </a:r>
            <a:r>
              <a:rPr kumimoji="1" lang="ja-JP" sz="800" b="0">
                <a:solidFill>
                  <a:schemeClr val="tx1"/>
                </a:solidFill>
              </a:rPr>
              <a:t/>
            </a:r>
            <a:br>
              <a:rPr kumimoji="1" lang="ja-JP" sz="800" b="0">
                <a:solidFill>
                  <a:schemeClr val="tx1"/>
                </a:solidFill>
              </a:rPr>
            </a:br>
            <a:r>
              <a:rPr kumimoji="1" lang="ja-JP" sz="1000" b="0">
                <a:solidFill>
                  <a:schemeClr val="tx1"/>
                </a:solidFill>
                <a:latin typeface="ＭＳ ゴシック" pitchFamily="49" charset="-128"/>
              </a:rPr>
              <a:t>　</a:t>
            </a:r>
            <a:br>
              <a:rPr kumimoji="1" lang="ja-JP" sz="1000" b="0">
                <a:solidFill>
                  <a:schemeClr val="tx1"/>
                </a:solidFill>
                <a:latin typeface="ＭＳ ゴシック" pitchFamily="49" charset="-128"/>
              </a:rPr>
            </a:br>
            <a:r>
              <a:rPr kumimoji="1" lang="ja-JP" sz="1000" b="0">
                <a:solidFill>
                  <a:schemeClr val="tx1"/>
                </a:solidFill>
                <a:latin typeface="ＭＳ ゴシック" pitchFamily="49" charset="-128"/>
              </a:rPr>
              <a:t>　　　</a:t>
            </a:r>
            <a:r>
              <a:rPr kumimoji="1" lang="ja-JP" sz="800" b="0">
                <a:solidFill>
                  <a:schemeClr val="tx1"/>
                </a:solidFill>
              </a:rPr>
              <a:t/>
            </a:r>
            <a:br>
              <a:rPr kumimoji="1" lang="ja-JP" sz="800" b="0">
                <a:solidFill>
                  <a:schemeClr val="tx1"/>
                </a:solidFill>
              </a:rPr>
            </a:br>
            <a:r>
              <a:rPr kumimoji="1" lang="ja-JP" sz="1800" b="0">
                <a:solidFill>
                  <a:schemeClr val="tx1"/>
                </a:solidFill>
              </a:rPr>
              <a:t/>
            </a:r>
            <a:br>
              <a:rPr kumimoji="1" lang="ja-JP" sz="1800" b="0">
                <a:solidFill>
                  <a:schemeClr val="tx1"/>
                </a:solidFill>
              </a:rPr>
            </a:br>
            <a:endParaRPr kumimoji="1" lang="ja-JP" sz="1800" b="0">
              <a:solidFill>
                <a:schemeClr val="tx1"/>
              </a:solidFill>
            </a:endParaRPr>
          </a:p>
        </p:txBody>
      </p:sp>
      <p:sp>
        <p:nvSpPr>
          <p:cNvPr id="5125" name="タイトル 1"/>
          <p:cNvSpPr>
            <a:spLocks noGrp="1"/>
          </p:cNvSpPr>
          <p:nvPr>
            <p:ph type="title"/>
          </p:nvPr>
        </p:nvSpPr>
        <p:spPr>
          <a:xfrm>
            <a:off x="93663" y="131763"/>
            <a:ext cx="9899650" cy="649287"/>
          </a:xfrm>
        </p:spPr>
        <p:txBody>
          <a:bodyPr/>
          <a:lstStyle/>
          <a:p>
            <a:r>
              <a:rPr lang="ja-JP" altLang="en-US" sz="2400" b="0" smtClean="0">
                <a:latin typeface="HG丸ｺﾞｼｯｸM-PRO" pitchFamily="50" charset="-128"/>
                <a:ea typeface="HG丸ｺﾞｼｯｸM-PRO" pitchFamily="50" charset="-128"/>
              </a:rPr>
              <a:t>新たなコーポレートスローガン</a:t>
            </a:r>
          </a:p>
        </p:txBody>
      </p:sp>
      <p:sp>
        <p:nvSpPr>
          <p:cNvPr id="5126" name="コンテンツ プレースホルダー 2"/>
          <p:cNvSpPr>
            <a:spLocks noGrp="1"/>
          </p:cNvSpPr>
          <p:nvPr>
            <p:ph idx="1"/>
          </p:nvPr>
        </p:nvSpPr>
        <p:spPr>
          <a:xfrm>
            <a:off x="14288" y="981075"/>
            <a:ext cx="9891712" cy="925513"/>
          </a:xfrm>
        </p:spPr>
        <p:txBody>
          <a:bodyPr/>
          <a:lstStyle/>
          <a:p>
            <a:pPr>
              <a:buFont typeface="Wingdings" pitchFamily="2" charset="2"/>
              <a:buChar char="Ø"/>
            </a:pPr>
            <a:r>
              <a:rPr lang="ja-JP" altLang="en-US" smtClean="0"/>
              <a:t>平成２８年４月から始まる小売全面自由化を迎えるにあたり、お客さまから選択いただき、　これからも地域とともに成長・発展していくために、お客さまや地域の声にしっかりとお応えしていく当社の企業姿勢を示す新たなコーポレートスローガンを設定しました。</a:t>
            </a:r>
            <a:endParaRPr lang="en-US" altLang="ja-JP" smtClean="0"/>
          </a:p>
        </p:txBody>
      </p:sp>
      <p:sp>
        <p:nvSpPr>
          <p:cNvPr id="5127" name="スライド番号プレースホルダー 3"/>
          <p:cNvSpPr txBox="1">
            <a:spLocks/>
          </p:cNvSpPr>
          <p:nvPr/>
        </p:nvSpPr>
        <p:spPr bwMode="auto">
          <a:xfrm>
            <a:off x="10569575" y="260350"/>
            <a:ext cx="644525"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100" b="1">
                <a:solidFill>
                  <a:srgbClr val="141F79"/>
                </a:solidFill>
                <a:latin typeface="Arial" charset="0"/>
                <a:ea typeface="ＭＳ Ｐゴシック" charset="-128"/>
              </a:defRPr>
            </a:lvl1pPr>
            <a:lvl2pPr marL="742950" indent="-285750" eaLnBrk="0" hangingPunct="0">
              <a:defRPr sz="1100" b="1">
                <a:solidFill>
                  <a:srgbClr val="141F79"/>
                </a:solidFill>
                <a:latin typeface="Arial" charset="0"/>
                <a:ea typeface="ＭＳ Ｐゴシック" charset="-128"/>
              </a:defRPr>
            </a:lvl2pPr>
            <a:lvl3pPr marL="1143000" indent="-228600" eaLnBrk="0" hangingPunct="0">
              <a:defRPr sz="1100" b="1">
                <a:solidFill>
                  <a:srgbClr val="141F79"/>
                </a:solidFill>
                <a:latin typeface="Arial" charset="0"/>
                <a:ea typeface="ＭＳ Ｐゴシック" charset="-128"/>
              </a:defRPr>
            </a:lvl3pPr>
            <a:lvl4pPr marL="1600200" indent="-228600" eaLnBrk="0" hangingPunct="0">
              <a:defRPr sz="1100" b="1">
                <a:solidFill>
                  <a:srgbClr val="141F79"/>
                </a:solidFill>
                <a:latin typeface="Arial" charset="0"/>
                <a:ea typeface="ＭＳ Ｐゴシック" charset="-128"/>
              </a:defRPr>
            </a:lvl4pPr>
            <a:lvl5pPr marL="2057400" indent="-228600" eaLnBrk="0" hangingPunct="0">
              <a:defRPr sz="1100" b="1">
                <a:solidFill>
                  <a:srgbClr val="141F79"/>
                </a:solidFill>
                <a:latin typeface="Arial" charset="0"/>
                <a:ea typeface="ＭＳ Ｐゴシック" charset="-128"/>
              </a:defRPr>
            </a:lvl5pPr>
            <a:lvl6pPr marL="2514600" indent="-228600" eaLnBrk="0" fontAlgn="base" hangingPunct="0">
              <a:spcBef>
                <a:spcPct val="0"/>
              </a:spcBef>
              <a:spcAft>
                <a:spcPct val="0"/>
              </a:spcAft>
              <a:defRPr sz="1100" b="1">
                <a:solidFill>
                  <a:srgbClr val="141F79"/>
                </a:solidFill>
                <a:latin typeface="Arial" charset="0"/>
                <a:ea typeface="ＭＳ Ｐゴシック" charset="-128"/>
              </a:defRPr>
            </a:lvl6pPr>
            <a:lvl7pPr marL="2971800" indent="-228600" eaLnBrk="0" fontAlgn="base" hangingPunct="0">
              <a:spcBef>
                <a:spcPct val="0"/>
              </a:spcBef>
              <a:spcAft>
                <a:spcPct val="0"/>
              </a:spcAft>
              <a:defRPr sz="1100" b="1">
                <a:solidFill>
                  <a:srgbClr val="141F79"/>
                </a:solidFill>
                <a:latin typeface="Arial" charset="0"/>
                <a:ea typeface="ＭＳ Ｐゴシック" charset="-128"/>
              </a:defRPr>
            </a:lvl7pPr>
            <a:lvl8pPr marL="3429000" indent="-228600" eaLnBrk="0" fontAlgn="base" hangingPunct="0">
              <a:spcBef>
                <a:spcPct val="0"/>
              </a:spcBef>
              <a:spcAft>
                <a:spcPct val="0"/>
              </a:spcAft>
              <a:defRPr sz="1100" b="1">
                <a:solidFill>
                  <a:srgbClr val="141F79"/>
                </a:solidFill>
                <a:latin typeface="Arial" charset="0"/>
                <a:ea typeface="ＭＳ Ｐゴシック" charset="-128"/>
              </a:defRPr>
            </a:lvl8pPr>
            <a:lvl9pPr marL="3886200" indent="-228600" eaLnBrk="0" fontAlgn="base" hangingPunct="0">
              <a:spcBef>
                <a:spcPct val="0"/>
              </a:spcBef>
              <a:spcAft>
                <a:spcPct val="0"/>
              </a:spcAft>
              <a:defRPr sz="1100" b="1">
                <a:solidFill>
                  <a:srgbClr val="141F79"/>
                </a:solidFill>
                <a:latin typeface="Arial" charset="0"/>
                <a:ea typeface="ＭＳ Ｐゴシック" charset="-128"/>
              </a:defRPr>
            </a:lvl9pPr>
          </a:lstStyle>
          <a:p>
            <a:pPr eaLnBrk="1" hangingPunct="1"/>
            <a:r>
              <a:rPr lang="en-US" altLang="ja-JP"/>
              <a:t>2</a:t>
            </a:r>
            <a:endParaRPr lang="ja-JP" altLang="en-US"/>
          </a:p>
        </p:txBody>
      </p:sp>
      <p:sp>
        <p:nvSpPr>
          <p:cNvPr id="49" name="正方形/長方形 48"/>
          <p:cNvSpPr/>
          <p:nvPr/>
        </p:nvSpPr>
        <p:spPr>
          <a:xfrm>
            <a:off x="1090613" y="2098675"/>
            <a:ext cx="8205787" cy="1401763"/>
          </a:xfrm>
          <a:prstGeom prst="rect">
            <a:avLst/>
          </a:prstGeom>
          <a:solidFill>
            <a:schemeClr val="bg1"/>
          </a:solidFill>
          <a:ln w="19050">
            <a:solidFill>
              <a:srgbClr val="0070C0"/>
            </a:solidFill>
          </a:ln>
          <a:effectLst>
            <a:outerShdw blurRad="50800" dist="38100" dir="2700000" algn="tl" rotWithShape="0">
              <a:prstClr val="black">
                <a:alpha val="40000"/>
              </a:prstClr>
            </a:outerShdw>
          </a:effectLst>
        </p:spPr>
        <p:style>
          <a:lnRef idx="1">
            <a:schemeClr val="accent3"/>
          </a:lnRef>
          <a:fillRef idx="2">
            <a:schemeClr val="accent3"/>
          </a:fillRef>
          <a:effectRef idx="1">
            <a:schemeClr val="accent3"/>
          </a:effectRef>
          <a:fontRef idx="minor">
            <a:schemeClr val="dk1"/>
          </a:fontRef>
        </p:style>
        <p:txBody>
          <a:bodyPr lIns="96981" tIns="48491" rIns="96981" bIns="48491" anchor="ctr"/>
          <a:lstStyle/>
          <a:p>
            <a:pPr algn="ctr" defTabSz="1357738" fontAlgn="auto">
              <a:spcBef>
                <a:spcPts val="0"/>
              </a:spcBef>
              <a:spcAft>
                <a:spcPts val="0"/>
              </a:spcAft>
              <a:defRPr/>
            </a:pPr>
            <a:endParaRPr lang="ja-JP" altLang="en-US"/>
          </a:p>
        </p:txBody>
      </p:sp>
      <p:sp>
        <p:nvSpPr>
          <p:cNvPr id="41" name="テキスト ボックス 40"/>
          <p:cNvSpPr txBox="1"/>
          <p:nvPr/>
        </p:nvSpPr>
        <p:spPr>
          <a:xfrm>
            <a:off x="1106194" y="2104482"/>
            <a:ext cx="8095075" cy="400110"/>
          </a:xfrm>
          <a:prstGeom prst="rect">
            <a:avLst/>
          </a:prstGeom>
          <a:gradFill flip="none" rotWithShape="1">
            <a:gsLst>
              <a:gs pos="0">
                <a:srgbClr val="00B0F0"/>
              </a:gs>
              <a:gs pos="100000">
                <a:schemeClr val="accent3"/>
              </a:gs>
              <a:gs pos="100000">
                <a:schemeClr val="accent1">
                  <a:shade val="100000"/>
                  <a:satMod val="115000"/>
                </a:schemeClr>
              </a:gs>
            </a:gsLst>
            <a:lin ang="0" scaled="1"/>
            <a:tileRect/>
          </a:gradFill>
        </p:spPr>
        <p:txBody>
          <a:bodyPr>
            <a:spAutoFit/>
          </a:bodyPr>
          <a:lstStyle/>
          <a:p>
            <a:pPr defTabSz="1357738" fontAlgn="auto">
              <a:spcBef>
                <a:spcPts val="0"/>
              </a:spcBef>
              <a:spcAft>
                <a:spcPts val="0"/>
              </a:spcAft>
              <a:defRPr/>
            </a:pPr>
            <a:r>
              <a:rPr lang="ja-JP" altLang="en-US" sz="2000" b="0" dirty="0">
                <a:ln>
                  <a:solidFill>
                    <a:schemeClr val="tx2"/>
                  </a:solidFill>
                </a:ln>
                <a:solidFill>
                  <a:schemeClr val="bg1"/>
                </a:solidFill>
                <a:latin typeface="HGP創英角ｺﾞｼｯｸUB" panose="020B0900000000000000" pitchFamily="50" charset="-128"/>
                <a:ea typeface="HGP創英角ｺﾞｼｯｸUB" panose="020B0900000000000000" pitchFamily="50" charset="-128"/>
              </a:rPr>
              <a:t>コーポレートスローガン</a:t>
            </a:r>
          </a:p>
        </p:txBody>
      </p:sp>
      <p:pic>
        <p:nvPicPr>
          <p:cNvPr id="5130" name="Picture 3" descr="\\Z001Y4\Share\GRP00002010\01_定例社長会見\18_２７年度\1510(29)\プレス文ＱＡ\作業中\東北電力ブランドなど\新しいフォルダー2\yori_sou_logo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60575" y="2659063"/>
            <a:ext cx="6265863" cy="663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テキスト ボックス 16"/>
          <p:cNvSpPr txBox="1"/>
          <p:nvPr/>
        </p:nvSpPr>
        <p:spPr>
          <a:xfrm>
            <a:off x="1856656" y="4196705"/>
            <a:ext cx="7848872" cy="661720"/>
          </a:xfrm>
          <a:prstGeom prst="rect">
            <a:avLst/>
          </a:prstGeom>
          <a:noFill/>
        </p:spPr>
        <p:txBody>
          <a:bodyPr>
            <a:spAutoFit/>
          </a:bodyPr>
          <a:lstStyle/>
          <a:p>
            <a:pPr defTabSz="1357738" fontAlgn="auto">
              <a:spcBef>
                <a:spcPts val="600"/>
              </a:spcBef>
              <a:spcAft>
                <a:spcPts val="0"/>
              </a:spcAft>
              <a:defRPr/>
            </a:pPr>
            <a:r>
              <a:rPr lang="ja-JP" altLang="en-US" sz="1600" b="0" dirty="0">
                <a:ln>
                  <a:solidFill>
                    <a:schemeClr val="tx1"/>
                  </a:solidFill>
                </a:ln>
                <a:latin typeface="+mj-ea"/>
                <a:ea typeface="+mj-ea"/>
              </a:rPr>
              <a:t>・お客さまのライフスタイルにぴったりとあった新サービスや新料金プランを提供します。</a:t>
            </a:r>
            <a:endParaRPr lang="en-US" altLang="ja-JP" sz="1600" b="0" dirty="0">
              <a:ln>
                <a:solidFill>
                  <a:schemeClr val="tx1"/>
                </a:solidFill>
              </a:ln>
              <a:latin typeface="+mj-ea"/>
              <a:ea typeface="+mj-ea"/>
            </a:endParaRPr>
          </a:p>
          <a:p>
            <a:pPr defTabSz="1357738" fontAlgn="auto">
              <a:spcBef>
                <a:spcPts val="600"/>
              </a:spcBef>
              <a:spcAft>
                <a:spcPts val="0"/>
              </a:spcAft>
              <a:defRPr/>
            </a:pPr>
            <a:r>
              <a:rPr lang="ja-JP" altLang="en-US" sz="1600" b="0" dirty="0">
                <a:ln>
                  <a:solidFill>
                    <a:schemeClr val="tx1"/>
                  </a:solidFill>
                </a:ln>
                <a:latin typeface="+mj-ea"/>
                <a:ea typeface="+mj-ea"/>
              </a:rPr>
              <a:t>・お客さまの声を、より一層反映し、サービスの向上に努めてまいります。</a:t>
            </a:r>
            <a:endParaRPr lang="en-US" altLang="ja-JP" sz="1600" b="0" dirty="0">
              <a:ln>
                <a:solidFill>
                  <a:schemeClr val="tx1"/>
                </a:solidFill>
              </a:ln>
              <a:latin typeface="+mj-ea"/>
              <a:ea typeface="+mj-ea"/>
            </a:endParaRPr>
          </a:p>
        </p:txBody>
      </p:sp>
      <p:sp>
        <p:nvSpPr>
          <p:cNvPr id="12" name="テキスト ボックス 11"/>
          <p:cNvSpPr txBox="1"/>
          <p:nvPr/>
        </p:nvSpPr>
        <p:spPr>
          <a:xfrm>
            <a:off x="1856656" y="5682245"/>
            <a:ext cx="6984776" cy="895351"/>
          </a:xfrm>
          <a:prstGeom prst="rect">
            <a:avLst/>
          </a:prstGeom>
          <a:noFill/>
        </p:spPr>
        <p:txBody>
          <a:bodyPr>
            <a:spAutoFit/>
          </a:bodyPr>
          <a:lstStyle/>
          <a:p>
            <a:pPr defTabSz="1357738" fontAlgn="auto">
              <a:spcBef>
                <a:spcPts val="600"/>
              </a:spcBef>
              <a:spcAft>
                <a:spcPts val="0"/>
              </a:spcAft>
              <a:defRPr/>
            </a:pPr>
            <a:r>
              <a:rPr lang="ja-JP" altLang="en-US" sz="1600" b="0" dirty="0">
                <a:ln>
                  <a:solidFill>
                    <a:schemeClr val="tx1"/>
                  </a:solidFill>
                </a:ln>
                <a:latin typeface="+mj-ea"/>
                <a:ea typeface="+mj-ea"/>
              </a:rPr>
              <a:t>・震災からの復興に懸命に取り組む地域とともに歩み続けます。</a:t>
            </a:r>
            <a:endParaRPr lang="en-US" altLang="ja-JP" sz="1600" b="0" dirty="0">
              <a:ln>
                <a:solidFill>
                  <a:schemeClr val="tx1"/>
                </a:solidFill>
              </a:ln>
              <a:latin typeface="+mj-ea"/>
              <a:ea typeface="+mj-ea"/>
            </a:endParaRPr>
          </a:p>
          <a:p>
            <a:pPr defTabSz="1357738" fontAlgn="auto">
              <a:spcBef>
                <a:spcPts val="600"/>
              </a:spcBef>
              <a:spcAft>
                <a:spcPts val="0"/>
              </a:spcAft>
              <a:defRPr/>
            </a:pPr>
            <a:r>
              <a:rPr lang="ja-JP" altLang="en-US" sz="1600" b="0" dirty="0">
                <a:ln>
                  <a:solidFill>
                    <a:schemeClr val="tx1"/>
                  </a:solidFill>
                </a:ln>
                <a:latin typeface="+mj-ea"/>
                <a:ea typeface="+mj-ea"/>
              </a:rPr>
              <a:t>・地域の経済活動の基盤となる電力の安定供給の使命を果たし続けます。</a:t>
            </a:r>
            <a:endParaRPr lang="en-US" altLang="ja-JP" sz="1600" b="0" dirty="0">
              <a:ln>
                <a:solidFill>
                  <a:schemeClr val="tx1"/>
                </a:solidFill>
              </a:ln>
              <a:latin typeface="+mj-ea"/>
              <a:ea typeface="+mj-ea"/>
            </a:endParaRPr>
          </a:p>
          <a:p>
            <a:pPr defTabSz="1357738" fontAlgn="auto">
              <a:spcBef>
                <a:spcPts val="600"/>
              </a:spcBef>
              <a:spcAft>
                <a:spcPts val="0"/>
              </a:spcAft>
              <a:defRPr/>
            </a:pPr>
            <a:r>
              <a:rPr lang="ja-JP" altLang="en-US" sz="1600" b="0" dirty="0">
                <a:ln>
                  <a:solidFill>
                    <a:schemeClr val="tx1"/>
                  </a:solidFill>
                </a:ln>
                <a:latin typeface="+mj-ea"/>
                <a:ea typeface="+mj-ea"/>
              </a:rPr>
              <a:t>・地域の活性化への取り組みを応援し続けます。</a:t>
            </a:r>
            <a:endParaRPr lang="en-US" altLang="ja-JP" sz="1600" b="0" dirty="0">
              <a:ln>
                <a:solidFill>
                  <a:schemeClr val="tx1"/>
                </a:solidFill>
              </a:ln>
              <a:latin typeface="+mj-ea"/>
              <a:ea typeface="+mj-ea"/>
            </a:endParaRPr>
          </a:p>
        </p:txBody>
      </p:sp>
      <p:sp>
        <p:nvSpPr>
          <p:cNvPr id="13" name="角丸四角形 12"/>
          <p:cNvSpPr/>
          <p:nvPr/>
        </p:nvSpPr>
        <p:spPr>
          <a:xfrm>
            <a:off x="301625" y="3700463"/>
            <a:ext cx="690563" cy="3041650"/>
          </a:xfrm>
          <a:prstGeom prst="roundRect">
            <a:avLst/>
          </a:prstGeom>
          <a:solidFill>
            <a:srgbClr val="CCECFF">
              <a:alpha val="67000"/>
            </a:srgbClr>
          </a:solidFill>
          <a:ln w="31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vert="eaVert" lIns="96981" tIns="48491" rIns="96981" bIns="48491" anchor="ctr"/>
          <a:lstStyle/>
          <a:p>
            <a:pPr algn="ctr" defTabSz="1357738" fontAlgn="auto">
              <a:spcBef>
                <a:spcPts val="0"/>
              </a:spcBef>
              <a:spcAft>
                <a:spcPts val="0"/>
              </a:spcAft>
              <a:defRPr/>
            </a:pPr>
            <a:r>
              <a:rPr lang="ja-JP" altLang="en-US" sz="1800" dirty="0">
                <a:solidFill>
                  <a:schemeClr val="tx1"/>
                </a:solidFill>
              </a:rPr>
              <a:t>東北電力だからできること</a:t>
            </a:r>
          </a:p>
        </p:txBody>
      </p:sp>
      <p:sp>
        <p:nvSpPr>
          <p:cNvPr id="14" name="テキスト ボックス 13"/>
          <p:cNvSpPr txBox="1"/>
          <p:nvPr/>
        </p:nvSpPr>
        <p:spPr>
          <a:xfrm>
            <a:off x="1646665" y="3796595"/>
            <a:ext cx="8069557" cy="400110"/>
          </a:xfrm>
          <a:prstGeom prst="rect">
            <a:avLst/>
          </a:prstGeom>
          <a:gradFill flip="none" rotWithShape="1">
            <a:gsLst>
              <a:gs pos="0">
                <a:srgbClr val="FF9966"/>
              </a:gs>
              <a:gs pos="100000">
                <a:schemeClr val="accent3"/>
              </a:gs>
              <a:gs pos="100000">
                <a:schemeClr val="accent1">
                  <a:shade val="100000"/>
                  <a:satMod val="115000"/>
                </a:schemeClr>
              </a:gs>
            </a:gsLst>
            <a:lin ang="0" scaled="1"/>
            <a:tileRect/>
          </a:gradFill>
        </p:spPr>
        <p:txBody>
          <a:bodyPr>
            <a:spAutoFit/>
          </a:bodyPr>
          <a:lstStyle/>
          <a:p>
            <a:pPr defTabSz="1357738" fontAlgn="auto">
              <a:spcBef>
                <a:spcPts val="0"/>
              </a:spcBef>
              <a:spcAft>
                <a:spcPts val="0"/>
              </a:spcAft>
              <a:defRPr/>
            </a:pPr>
            <a:r>
              <a:rPr lang="ja-JP" altLang="en-US" sz="2000" b="0" dirty="0">
                <a:ln>
                  <a:solidFill>
                    <a:srgbClr val="FF6600"/>
                  </a:solidFill>
                </a:ln>
                <a:solidFill>
                  <a:srgbClr val="FFFF99"/>
                </a:solidFill>
                <a:latin typeface="HGP創英角ｺﾞｼｯｸUB" panose="020B0900000000000000" pitchFamily="50" charset="-128"/>
                <a:ea typeface="HGP創英角ｺﾞｼｯｸUB" panose="020B0900000000000000" pitchFamily="50" charset="-128"/>
              </a:rPr>
              <a:t>“より沿う” </a:t>
            </a:r>
            <a:r>
              <a:rPr lang="ja-JP" altLang="en-US" sz="2000" b="0" dirty="0">
                <a:ln>
                  <a:solidFill>
                    <a:srgbClr val="FF6600"/>
                  </a:solidFill>
                </a:ln>
                <a:solidFill>
                  <a:schemeClr val="accent3"/>
                </a:solidFill>
                <a:latin typeface="HGP創英角ｺﾞｼｯｸUB" panose="020B0900000000000000" pitchFamily="50" charset="-128"/>
                <a:ea typeface="HGP創英角ｺﾞｼｯｸUB" panose="020B0900000000000000" pitchFamily="50" charset="-128"/>
              </a:rPr>
              <a:t>お客さまお一人お一人に“より沿う”サービスを提供していく</a:t>
            </a:r>
          </a:p>
        </p:txBody>
      </p:sp>
      <p:sp>
        <p:nvSpPr>
          <p:cNvPr id="15" name="テキスト ボックス 14"/>
          <p:cNvSpPr txBox="1"/>
          <p:nvPr/>
        </p:nvSpPr>
        <p:spPr>
          <a:xfrm>
            <a:off x="1650157" y="5235890"/>
            <a:ext cx="8070106" cy="400110"/>
          </a:xfrm>
          <a:prstGeom prst="rect">
            <a:avLst/>
          </a:prstGeom>
          <a:gradFill flip="none" rotWithShape="1">
            <a:gsLst>
              <a:gs pos="0">
                <a:srgbClr val="CCFF99"/>
              </a:gs>
              <a:gs pos="100000">
                <a:schemeClr val="accent3"/>
              </a:gs>
              <a:gs pos="100000">
                <a:schemeClr val="accent1">
                  <a:shade val="100000"/>
                  <a:satMod val="115000"/>
                </a:schemeClr>
              </a:gs>
            </a:gsLst>
            <a:lin ang="0" scaled="1"/>
            <a:tileRect/>
          </a:gradFill>
        </p:spPr>
        <p:txBody>
          <a:bodyPr>
            <a:spAutoFit/>
          </a:bodyPr>
          <a:lstStyle/>
          <a:p>
            <a:pPr defTabSz="1357738" fontAlgn="auto">
              <a:spcBef>
                <a:spcPts val="0"/>
              </a:spcBef>
              <a:spcAft>
                <a:spcPts val="0"/>
              </a:spcAft>
              <a:defRPr/>
            </a:pPr>
            <a:r>
              <a:rPr lang="ja-JP" altLang="en-US" sz="2000" b="0" dirty="0">
                <a:ln>
                  <a:solidFill>
                    <a:srgbClr val="00B050"/>
                  </a:solidFill>
                </a:ln>
                <a:solidFill>
                  <a:srgbClr val="00FF99"/>
                </a:solidFill>
                <a:latin typeface="HGP創英角ｺﾞｼｯｸUB" panose="020B0900000000000000" pitchFamily="50" charset="-128"/>
                <a:ea typeface="HGP創英角ｺﾞｼｯｸUB" panose="020B0900000000000000" pitchFamily="50" charset="-128"/>
              </a:rPr>
              <a:t>“寄り添う”</a:t>
            </a:r>
            <a:r>
              <a:rPr lang="ja-JP" altLang="en-US" sz="2000" b="0" dirty="0">
                <a:ln>
                  <a:solidFill>
                    <a:srgbClr val="00B050"/>
                  </a:solidFill>
                </a:ln>
                <a:solidFill>
                  <a:schemeClr val="accent3"/>
                </a:solidFill>
                <a:latin typeface="HGP創英角ｺﾞｼｯｸUB" panose="020B0900000000000000" pitchFamily="50" charset="-128"/>
                <a:ea typeface="HGP創英角ｺﾞｼｯｸUB" panose="020B0900000000000000" pitchFamily="50" charset="-128"/>
              </a:rPr>
              <a:t> 地域に“寄り添う”取り組みを継続していく</a:t>
            </a:r>
          </a:p>
        </p:txBody>
      </p:sp>
      <p:sp>
        <p:nvSpPr>
          <p:cNvPr id="2" name="右矢印 1"/>
          <p:cNvSpPr/>
          <p:nvPr/>
        </p:nvSpPr>
        <p:spPr bwMode="auto">
          <a:xfrm>
            <a:off x="1177925" y="3789363"/>
            <a:ext cx="330200" cy="503237"/>
          </a:xfrm>
          <a:prstGeom prst="rightArrow">
            <a:avLst/>
          </a:prstGeom>
          <a:solidFill>
            <a:srgbClr val="FFFF99"/>
          </a:solidFill>
          <a:ln>
            <a:solidFill>
              <a:srgbClr val="FFC000"/>
            </a:solidFill>
          </a:ln>
          <a:extLst/>
        </p:spPr>
        <p:style>
          <a:lnRef idx="2">
            <a:schemeClr val="accent1"/>
          </a:lnRef>
          <a:fillRef idx="1">
            <a:schemeClr val="lt1"/>
          </a:fillRef>
          <a:effectRef idx="0">
            <a:schemeClr val="accent1"/>
          </a:effectRef>
          <a:fontRef idx="minor">
            <a:schemeClr val="dk1"/>
          </a:fontRef>
        </p:style>
        <p:txBody>
          <a:bodyPr wrap="none" anchor="ctr"/>
          <a:lstStyle/>
          <a:p>
            <a:pPr algn="ctr">
              <a:spcAft>
                <a:spcPct val="8000"/>
              </a:spcAft>
              <a:buClr>
                <a:schemeClr val="bg2"/>
              </a:buClr>
              <a:buSzPct val="80000"/>
              <a:buFont typeface="Wingdings" pitchFamily="2" charset="2"/>
              <a:buNone/>
              <a:defRPr/>
            </a:pPr>
            <a:endParaRPr kumimoji="1" lang="ja-JP" altLang="en-US"/>
          </a:p>
        </p:txBody>
      </p:sp>
      <p:sp>
        <p:nvSpPr>
          <p:cNvPr id="21" name="右矢印 20"/>
          <p:cNvSpPr/>
          <p:nvPr/>
        </p:nvSpPr>
        <p:spPr bwMode="auto">
          <a:xfrm>
            <a:off x="1176338" y="5197475"/>
            <a:ext cx="328612" cy="503238"/>
          </a:xfrm>
          <a:prstGeom prst="rightArrow">
            <a:avLst/>
          </a:prstGeom>
          <a:solidFill>
            <a:srgbClr val="CCFF99"/>
          </a:solidFill>
          <a:ln>
            <a:solidFill>
              <a:srgbClr val="00CC66"/>
            </a:solidFill>
          </a:ln>
          <a:extLst/>
        </p:spPr>
        <p:style>
          <a:lnRef idx="2">
            <a:schemeClr val="accent1"/>
          </a:lnRef>
          <a:fillRef idx="1">
            <a:schemeClr val="lt1"/>
          </a:fillRef>
          <a:effectRef idx="0">
            <a:schemeClr val="accent1"/>
          </a:effectRef>
          <a:fontRef idx="minor">
            <a:schemeClr val="dk1"/>
          </a:fontRef>
        </p:style>
        <p:txBody>
          <a:bodyPr wrap="none" anchor="ctr"/>
          <a:lstStyle/>
          <a:p>
            <a:pPr algn="ctr">
              <a:spcAft>
                <a:spcPct val="8000"/>
              </a:spcAft>
              <a:buClr>
                <a:schemeClr val="bg2"/>
              </a:buClr>
              <a:buSzPct val="80000"/>
              <a:buFont typeface="Wingdings" pitchFamily="2" charset="2"/>
              <a:buNone/>
              <a:defRPr/>
            </a:pPr>
            <a:endParaRPr kumimoji="1" lang="ja-JP" altLang="en-US"/>
          </a:p>
        </p:txBody>
      </p:sp>
    </p:spTree>
  </p:cSld>
  <p:clrMapOvr>
    <a:masterClrMapping/>
  </p:clrMapOvr>
  <p:transition>
    <p:cut/>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タイトル 1"/>
          <p:cNvSpPr>
            <a:spLocks noGrp="1"/>
          </p:cNvSpPr>
          <p:nvPr>
            <p:ph type="title"/>
          </p:nvPr>
        </p:nvSpPr>
        <p:spPr>
          <a:xfrm>
            <a:off x="33338" y="115888"/>
            <a:ext cx="9898062" cy="649287"/>
          </a:xfrm>
        </p:spPr>
        <p:txBody>
          <a:bodyPr/>
          <a:lstStyle/>
          <a:p>
            <a:r>
              <a:rPr lang="ja-JP" altLang="en-US" sz="2400" b="0" smtClean="0">
                <a:latin typeface="HG丸ｺﾞｼｯｸM-PRO" pitchFamily="50" charset="-128"/>
                <a:ea typeface="HG丸ｺﾞｼｯｸM-PRO" pitchFamily="50" charset="-128"/>
              </a:rPr>
              <a:t>コーポレートスローガン実現に向けたアクション</a:t>
            </a:r>
          </a:p>
        </p:txBody>
      </p:sp>
      <p:sp>
        <p:nvSpPr>
          <p:cNvPr id="6147" name="コンテンツ プレースホルダー 2"/>
          <p:cNvSpPr>
            <a:spLocks noGrp="1"/>
          </p:cNvSpPr>
          <p:nvPr>
            <p:ph idx="1"/>
          </p:nvPr>
        </p:nvSpPr>
        <p:spPr>
          <a:xfrm>
            <a:off x="117475" y="981075"/>
            <a:ext cx="10139363" cy="369888"/>
          </a:xfrm>
        </p:spPr>
        <p:txBody>
          <a:bodyPr/>
          <a:lstStyle/>
          <a:p>
            <a:pPr>
              <a:buFont typeface="Wingdings" pitchFamily="2" charset="2"/>
              <a:buChar char="Ø"/>
            </a:pPr>
            <a:r>
              <a:rPr lang="ja-JP" altLang="en-US" smtClean="0"/>
              <a:t>コーポレートスローガン実現に向け、</a:t>
            </a:r>
            <a:r>
              <a:rPr lang="en-US" altLang="ja-JP" smtClean="0"/>
              <a:t>3</a:t>
            </a:r>
            <a:r>
              <a:rPr lang="ja-JP" altLang="en-US" smtClean="0"/>
              <a:t>つのアクションを展開していきます。</a:t>
            </a:r>
            <a:endParaRPr lang="en-US" altLang="ja-JP" smtClean="0"/>
          </a:p>
        </p:txBody>
      </p:sp>
      <p:sp>
        <p:nvSpPr>
          <p:cNvPr id="6148" name="スライド番号プレースホルダー 3"/>
          <p:cNvSpPr txBox="1">
            <a:spLocks/>
          </p:cNvSpPr>
          <p:nvPr/>
        </p:nvSpPr>
        <p:spPr bwMode="auto">
          <a:xfrm>
            <a:off x="10380663" y="260350"/>
            <a:ext cx="644525"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100" b="1">
                <a:solidFill>
                  <a:srgbClr val="141F79"/>
                </a:solidFill>
                <a:latin typeface="Arial" charset="0"/>
                <a:ea typeface="ＭＳ Ｐゴシック" charset="-128"/>
              </a:defRPr>
            </a:lvl1pPr>
            <a:lvl2pPr marL="742950" indent="-285750" eaLnBrk="0" hangingPunct="0">
              <a:defRPr sz="1100" b="1">
                <a:solidFill>
                  <a:srgbClr val="141F79"/>
                </a:solidFill>
                <a:latin typeface="Arial" charset="0"/>
                <a:ea typeface="ＭＳ Ｐゴシック" charset="-128"/>
              </a:defRPr>
            </a:lvl2pPr>
            <a:lvl3pPr marL="1143000" indent="-228600" eaLnBrk="0" hangingPunct="0">
              <a:defRPr sz="1100" b="1">
                <a:solidFill>
                  <a:srgbClr val="141F79"/>
                </a:solidFill>
                <a:latin typeface="Arial" charset="0"/>
                <a:ea typeface="ＭＳ Ｐゴシック" charset="-128"/>
              </a:defRPr>
            </a:lvl3pPr>
            <a:lvl4pPr marL="1600200" indent="-228600" eaLnBrk="0" hangingPunct="0">
              <a:defRPr sz="1100" b="1">
                <a:solidFill>
                  <a:srgbClr val="141F79"/>
                </a:solidFill>
                <a:latin typeface="Arial" charset="0"/>
                <a:ea typeface="ＭＳ Ｐゴシック" charset="-128"/>
              </a:defRPr>
            </a:lvl4pPr>
            <a:lvl5pPr marL="2057400" indent="-228600" eaLnBrk="0" hangingPunct="0">
              <a:defRPr sz="1100" b="1">
                <a:solidFill>
                  <a:srgbClr val="141F79"/>
                </a:solidFill>
                <a:latin typeface="Arial" charset="0"/>
                <a:ea typeface="ＭＳ Ｐゴシック" charset="-128"/>
              </a:defRPr>
            </a:lvl5pPr>
            <a:lvl6pPr marL="2514600" indent="-228600" eaLnBrk="0" fontAlgn="base" hangingPunct="0">
              <a:spcBef>
                <a:spcPct val="0"/>
              </a:spcBef>
              <a:spcAft>
                <a:spcPct val="0"/>
              </a:spcAft>
              <a:defRPr sz="1100" b="1">
                <a:solidFill>
                  <a:srgbClr val="141F79"/>
                </a:solidFill>
                <a:latin typeface="Arial" charset="0"/>
                <a:ea typeface="ＭＳ Ｐゴシック" charset="-128"/>
              </a:defRPr>
            </a:lvl6pPr>
            <a:lvl7pPr marL="2971800" indent="-228600" eaLnBrk="0" fontAlgn="base" hangingPunct="0">
              <a:spcBef>
                <a:spcPct val="0"/>
              </a:spcBef>
              <a:spcAft>
                <a:spcPct val="0"/>
              </a:spcAft>
              <a:defRPr sz="1100" b="1">
                <a:solidFill>
                  <a:srgbClr val="141F79"/>
                </a:solidFill>
                <a:latin typeface="Arial" charset="0"/>
                <a:ea typeface="ＭＳ Ｐゴシック" charset="-128"/>
              </a:defRPr>
            </a:lvl7pPr>
            <a:lvl8pPr marL="3429000" indent="-228600" eaLnBrk="0" fontAlgn="base" hangingPunct="0">
              <a:spcBef>
                <a:spcPct val="0"/>
              </a:spcBef>
              <a:spcAft>
                <a:spcPct val="0"/>
              </a:spcAft>
              <a:defRPr sz="1100" b="1">
                <a:solidFill>
                  <a:srgbClr val="141F79"/>
                </a:solidFill>
                <a:latin typeface="Arial" charset="0"/>
                <a:ea typeface="ＭＳ Ｐゴシック" charset="-128"/>
              </a:defRPr>
            </a:lvl8pPr>
            <a:lvl9pPr marL="3886200" indent="-228600" eaLnBrk="0" fontAlgn="base" hangingPunct="0">
              <a:spcBef>
                <a:spcPct val="0"/>
              </a:spcBef>
              <a:spcAft>
                <a:spcPct val="0"/>
              </a:spcAft>
              <a:defRPr sz="1100" b="1">
                <a:solidFill>
                  <a:srgbClr val="141F79"/>
                </a:solidFill>
                <a:latin typeface="Arial" charset="0"/>
                <a:ea typeface="ＭＳ Ｐゴシック" charset="-128"/>
              </a:defRPr>
            </a:lvl9pPr>
          </a:lstStyle>
          <a:p>
            <a:pPr eaLnBrk="1" hangingPunct="1"/>
            <a:fld id="{E4DACC11-9E68-403E-9D87-3EE4EA7D3BF1}" type="slidenum">
              <a:rPr lang="ja-JP" altLang="en-US"/>
              <a:pPr eaLnBrk="1" hangingPunct="1"/>
              <a:t>2</a:t>
            </a:fld>
            <a:endParaRPr lang="ja-JP" altLang="en-US"/>
          </a:p>
        </p:txBody>
      </p:sp>
      <p:sp>
        <p:nvSpPr>
          <p:cNvPr id="8" name="正方形/長方形 7"/>
          <p:cNvSpPr/>
          <p:nvPr/>
        </p:nvSpPr>
        <p:spPr>
          <a:xfrm>
            <a:off x="115888" y="1412875"/>
            <a:ext cx="9674225" cy="3168650"/>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style>
          <a:lnRef idx="1">
            <a:schemeClr val="accent3"/>
          </a:lnRef>
          <a:fillRef idx="2">
            <a:schemeClr val="accent3"/>
          </a:fillRef>
          <a:effectRef idx="1">
            <a:schemeClr val="accent3"/>
          </a:effectRef>
          <a:fontRef idx="minor">
            <a:schemeClr val="dk1"/>
          </a:fontRef>
        </p:style>
        <p:txBody>
          <a:bodyPr lIns="96981" tIns="48491" rIns="96981" bIns="48491" anchor="ctr"/>
          <a:lstStyle/>
          <a:p>
            <a:pPr algn="ctr" defTabSz="1357738" fontAlgn="auto">
              <a:spcBef>
                <a:spcPts val="0"/>
              </a:spcBef>
              <a:spcAft>
                <a:spcPts val="0"/>
              </a:spcAft>
              <a:defRPr/>
            </a:pPr>
            <a:endParaRPr lang="ja-JP" altLang="en-US" sz="1600"/>
          </a:p>
        </p:txBody>
      </p:sp>
      <p:sp>
        <p:nvSpPr>
          <p:cNvPr id="9" name="テキスト ボックス 8"/>
          <p:cNvSpPr txBox="1"/>
          <p:nvPr/>
        </p:nvSpPr>
        <p:spPr>
          <a:xfrm>
            <a:off x="416496" y="1844824"/>
            <a:ext cx="8508945" cy="1338828"/>
          </a:xfrm>
          <a:prstGeom prst="rect">
            <a:avLst/>
          </a:prstGeom>
          <a:noFill/>
        </p:spPr>
        <p:txBody>
          <a:bodyPr>
            <a:spAutoFit/>
          </a:bodyPr>
          <a:lstStyle/>
          <a:p>
            <a:pPr marL="342900" indent="-342900" defTabSz="1357738" fontAlgn="auto">
              <a:lnSpc>
                <a:spcPct val="150000"/>
              </a:lnSpc>
              <a:spcBef>
                <a:spcPts val="0"/>
              </a:spcBef>
              <a:spcAft>
                <a:spcPts val="0"/>
              </a:spcAft>
              <a:buFont typeface="+mj-lt"/>
              <a:buAutoNum type="arabicPeriod"/>
              <a:defRPr/>
            </a:pPr>
            <a:r>
              <a:rPr lang="ja-JP" altLang="en-US" sz="1800" b="0" dirty="0">
                <a:ln>
                  <a:solidFill>
                    <a:schemeClr val="tx1"/>
                  </a:solidFill>
                </a:ln>
                <a:latin typeface="+mj-ea"/>
                <a:ea typeface="+mj-ea"/>
              </a:rPr>
              <a:t>もっとぴったり！ 新たな料金プラン</a:t>
            </a:r>
            <a:endParaRPr lang="en-US" altLang="ja-JP" sz="1800" b="0" dirty="0">
              <a:ln>
                <a:solidFill>
                  <a:schemeClr val="tx1"/>
                </a:solidFill>
              </a:ln>
              <a:latin typeface="+mj-ea"/>
              <a:ea typeface="+mj-ea"/>
            </a:endParaRPr>
          </a:p>
          <a:p>
            <a:pPr marL="342900" indent="-342900" defTabSz="1357738" fontAlgn="auto">
              <a:lnSpc>
                <a:spcPct val="150000"/>
              </a:lnSpc>
              <a:spcBef>
                <a:spcPts val="0"/>
              </a:spcBef>
              <a:spcAft>
                <a:spcPts val="0"/>
              </a:spcAft>
              <a:buFont typeface="+mj-lt"/>
              <a:buAutoNum type="arabicPeriod"/>
              <a:defRPr/>
            </a:pPr>
            <a:r>
              <a:rPr lang="ja-JP" altLang="en-US" sz="1800" b="0" dirty="0">
                <a:ln>
                  <a:solidFill>
                    <a:schemeClr val="tx1"/>
                  </a:solidFill>
                </a:ln>
                <a:latin typeface="+mj-ea"/>
              </a:rPr>
              <a:t>もっと便利！ 新たな</a:t>
            </a:r>
            <a:r>
              <a:rPr lang="en-US" altLang="ja-JP" sz="1800" b="0" dirty="0">
                <a:ln>
                  <a:solidFill>
                    <a:schemeClr val="tx1"/>
                  </a:solidFill>
                </a:ln>
                <a:latin typeface="+mj-ea"/>
              </a:rPr>
              <a:t>Web</a:t>
            </a:r>
            <a:r>
              <a:rPr lang="ja-JP" altLang="en-US" sz="1800" b="0" dirty="0">
                <a:ln>
                  <a:solidFill>
                    <a:schemeClr val="tx1"/>
                  </a:solidFill>
                </a:ln>
                <a:latin typeface="+mj-ea"/>
              </a:rPr>
              <a:t>サービスサイト「よりそう</a:t>
            </a:r>
            <a:r>
              <a:rPr lang="en-US" altLang="ja-JP" sz="1800" b="0" dirty="0">
                <a:ln>
                  <a:solidFill>
                    <a:schemeClr val="tx1"/>
                  </a:solidFill>
                </a:ln>
                <a:latin typeface="+mj-ea"/>
              </a:rPr>
              <a:t>e</a:t>
            </a:r>
            <a:r>
              <a:rPr lang="ja-JP" altLang="en-US" sz="1800" b="0" dirty="0">
                <a:ln>
                  <a:solidFill>
                    <a:schemeClr val="tx1"/>
                  </a:solidFill>
                </a:ln>
                <a:latin typeface="+mj-ea"/>
              </a:rPr>
              <a:t>ねっと」</a:t>
            </a:r>
            <a:endParaRPr lang="en-US" altLang="ja-JP" sz="1800" b="0" dirty="0">
              <a:ln>
                <a:solidFill>
                  <a:schemeClr val="tx1"/>
                </a:solidFill>
              </a:ln>
              <a:latin typeface="+mj-ea"/>
            </a:endParaRPr>
          </a:p>
          <a:p>
            <a:pPr marL="342900" indent="-342900" defTabSz="1357738" fontAlgn="auto">
              <a:lnSpc>
                <a:spcPct val="150000"/>
              </a:lnSpc>
              <a:spcBef>
                <a:spcPts val="0"/>
              </a:spcBef>
              <a:spcAft>
                <a:spcPts val="0"/>
              </a:spcAft>
              <a:buFont typeface="+mj-lt"/>
              <a:buAutoNum type="arabicPeriod"/>
              <a:defRPr/>
            </a:pPr>
            <a:r>
              <a:rPr lang="ja-JP" altLang="en-US" sz="1800" b="0" dirty="0">
                <a:ln>
                  <a:solidFill>
                    <a:schemeClr val="tx1"/>
                  </a:solidFill>
                </a:ln>
                <a:latin typeface="+mj-ea"/>
              </a:rPr>
              <a:t>もっとお得！ 「よりそう</a:t>
            </a:r>
            <a:r>
              <a:rPr lang="en-US" altLang="ja-JP" sz="1800" b="0" dirty="0">
                <a:ln>
                  <a:solidFill>
                    <a:schemeClr val="tx1"/>
                  </a:solidFill>
                </a:ln>
                <a:latin typeface="+mj-ea"/>
              </a:rPr>
              <a:t>e</a:t>
            </a:r>
            <a:r>
              <a:rPr lang="ja-JP" altLang="en-US" sz="1800" b="0" dirty="0">
                <a:ln>
                  <a:solidFill>
                    <a:schemeClr val="tx1"/>
                  </a:solidFill>
                </a:ln>
                <a:latin typeface="+mj-ea"/>
              </a:rPr>
              <a:t>ポイント」サービス</a:t>
            </a:r>
            <a:endParaRPr lang="en-US" altLang="ja-JP" sz="1800" b="0" dirty="0">
              <a:ln>
                <a:solidFill>
                  <a:schemeClr val="tx1"/>
                </a:solidFill>
              </a:ln>
              <a:latin typeface="+mj-ea"/>
              <a:ea typeface="+mj-ea"/>
            </a:endParaRPr>
          </a:p>
        </p:txBody>
      </p:sp>
      <p:sp>
        <p:nvSpPr>
          <p:cNvPr id="17" name="テキスト ボックス 16"/>
          <p:cNvSpPr txBox="1"/>
          <p:nvPr/>
        </p:nvSpPr>
        <p:spPr>
          <a:xfrm>
            <a:off x="735013" y="5249863"/>
            <a:ext cx="8637587" cy="339725"/>
          </a:xfrm>
          <a:prstGeom prst="rect">
            <a:avLst/>
          </a:prstGeom>
          <a:gradFill flip="none" rotWithShape="1">
            <a:gsLst>
              <a:gs pos="0">
                <a:schemeClr val="accent1">
                  <a:lumMod val="75000"/>
                </a:schemeClr>
              </a:gs>
              <a:gs pos="100000">
                <a:schemeClr val="accent1">
                  <a:lumMod val="60000"/>
                  <a:lumOff val="40000"/>
                </a:schemeClr>
              </a:gs>
              <a:gs pos="100000">
                <a:schemeClr val="accent1">
                  <a:shade val="100000"/>
                  <a:satMod val="115000"/>
                </a:schemeClr>
              </a:gs>
            </a:gsLst>
            <a:lin ang="0" scaled="1"/>
            <a:tileRect/>
          </a:gradFill>
        </p:spPr>
        <p:txBody>
          <a:bodyPr>
            <a:spAutoFit/>
          </a:bodyPr>
          <a:lstStyle/>
          <a:p>
            <a:pPr defTabSz="1357738" fontAlgn="auto">
              <a:spcBef>
                <a:spcPts val="0"/>
              </a:spcBef>
              <a:spcAft>
                <a:spcPts val="0"/>
              </a:spcAft>
              <a:defRPr/>
            </a:pPr>
            <a:r>
              <a:rPr lang="en-US" altLang="ja-JP" sz="1600" dirty="0">
                <a:solidFill>
                  <a:schemeClr val="bg1"/>
                </a:solidFill>
                <a:latin typeface="Arial" panose="020B0604020202020204" pitchFamily="34" charset="0"/>
                <a:ea typeface="HGP創英角ｺﾞｼｯｸUB" panose="020B0900000000000000" pitchFamily="50" charset="-128"/>
                <a:cs typeface="Arial" panose="020B0604020202020204" pitchFamily="34" charset="0"/>
              </a:rPr>
              <a:t>Action3.  </a:t>
            </a:r>
            <a:r>
              <a:rPr lang="ja-JP" altLang="en-US" sz="1600" dirty="0">
                <a:solidFill>
                  <a:schemeClr val="bg1"/>
                </a:solidFill>
                <a:latin typeface="HGP創英角ｺﾞｼｯｸUB" panose="020B0900000000000000" pitchFamily="50" charset="-128"/>
                <a:ea typeface="HGP創英角ｺﾞｼｯｸUB" panose="020B0900000000000000" pitchFamily="50" charset="-128"/>
              </a:rPr>
              <a:t>積極的に提案する“力”を高めるための人づくり・組織づくりを行います。</a:t>
            </a:r>
          </a:p>
        </p:txBody>
      </p:sp>
      <p:sp>
        <p:nvSpPr>
          <p:cNvPr id="18" name="正方形/長方形 17"/>
          <p:cNvSpPr/>
          <p:nvPr/>
        </p:nvSpPr>
        <p:spPr>
          <a:xfrm>
            <a:off x="134938" y="4986338"/>
            <a:ext cx="9655175" cy="1611312"/>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style>
          <a:lnRef idx="1">
            <a:schemeClr val="accent3"/>
          </a:lnRef>
          <a:fillRef idx="2">
            <a:schemeClr val="accent3"/>
          </a:fillRef>
          <a:effectRef idx="1">
            <a:schemeClr val="accent3"/>
          </a:effectRef>
          <a:fontRef idx="minor">
            <a:schemeClr val="dk1"/>
          </a:fontRef>
        </p:style>
        <p:txBody>
          <a:bodyPr lIns="96981" tIns="48491" rIns="96981" bIns="48491" anchor="ctr"/>
          <a:lstStyle/>
          <a:p>
            <a:pPr algn="ctr" defTabSz="1357738" fontAlgn="auto">
              <a:spcBef>
                <a:spcPts val="0"/>
              </a:spcBef>
              <a:spcAft>
                <a:spcPts val="0"/>
              </a:spcAft>
              <a:defRPr/>
            </a:pPr>
            <a:endParaRPr lang="ja-JP" altLang="en-US" sz="1600" b="0" dirty="0"/>
          </a:p>
        </p:txBody>
      </p:sp>
      <p:sp>
        <p:nvSpPr>
          <p:cNvPr id="19" name="テキスト ボックス 18"/>
          <p:cNvSpPr txBox="1"/>
          <p:nvPr/>
        </p:nvSpPr>
        <p:spPr>
          <a:xfrm>
            <a:off x="146033" y="4998943"/>
            <a:ext cx="9643504" cy="400110"/>
          </a:xfrm>
          <a:prstGeom prst="rect">
            <a:avLst/>
          </a:prstGeom>
          <a:gradFill flip="none" rotWithShape="1">
            <a:gsLst>
              <a:gs pos="0">
                <a:schemeClr val="accent5">
                  <a:lumMod val="60000"/>
                  <a:lumOff val="40000"/>
                </a:schemeClr>
              </a:gs>
              <a:gs pos="100000">
                <a:schemeClr val="accent3"/>
              </a:gs>
              <a:gs pos="100000">
                <a:schemeClr val="accent1">
                  <a:shade val="100000"/>
                  <a:satMod val="115000"/>
                </a:schemeClr>
              </a:gs>
            </a:gsLst>
            <a:lin ang="0" scaled="1"/>
            <a:tileRect/>
          </a:gradFill>
        </p:spPr>
        <p:txBody>
          <a:bodyPr>
            <a:spAutoFit/>
          </a:bodyPr>
          <a:lstStyle/>
          <a:p>
            <a:pPr defTabSz="1357738" fontAlgn="auto">
              <a:spcBef>
                <a:spcPts val="0"/>
              </a:spcBef>
              <a:spcAft>
                <a:spcPts val="0"/>
              </a:spcAft>
              <a:defRPr/>
            </a:pPr>
            <a:r>
              <a:rPr lang="en-US" altLang="ja-JP" sz="2000" dirty="0">
                <a:ln>
                  <a:solidFill>
                    <a:schemeClr val="tx2"/>
                  </a:solidFill>
                </a:ln>
                <a:solidFill>
                  <a:schemeClr val="tx2"/>
                </a:solidFill>
                <a:latin typeface="HGP創英角ｺﾞｼｯｸUB" panose="020B0900000000000000" pitchFamily="50" charset="-128"/>
                <a:ea typeface="HGP創英角ｺﾞｼｯｸUB" panose="020B0900000000000000" pitchFamily="50" charset="-128"/>
                <a:cs typeface="Arial" panose="020B0604020202020204" pitchFamily="34" charset="0"/>
              </a:rPr>
              <a:t>Action3. </a:t>
            </a:r>
            <a:r>
              <a:rPr lang="en-US" altLang="ja-JP" sz="2000" dirty="0">
                <a:ln>
                  <a:solidFill>
                    <a:schemeClr val="tx2"/>
                  </a:solidFill>
                </a:ln>
                <a:solidFill>
                  <a:schemeClr val="bg1"/>
                </a:solidFill>
                <a:latin typeface="HGP創英角ｺﾞｼｯｸUB" panose="020B0900000000000000" pitchFamily="50" charset="-128"/>
                <a:ea typeface="HGP創英角ｺﾞｼｯｸUB" panose="020B0900000000000000" pitchFamily="50" charset="-128"/>
                <a:cs typeface="Arial" panose="020B0604020202020204" pitchFamily="34" charset="0"/>
              </a:rPr>
              <a:t> </a:t>
            </a:r>
            <a:r>
              <a:rPr lang="ja-JP" altLang="en-US" sz="2000" b="0" dirty="0">
                <a:ln>
                  <a:solidFill>
                    <a:schemeClr val="tx2"/>
                  </a:solidFill>
                </a:ln>
                <a:solidFill>
                  <a:schemeClr val="bg1"/>
                </a:solidFill>
                <a:latin typeface="HGP創英角ｺﾞｼｯｸUB" panose="020B0900000000000000" pitchFamily="50" charset="-128"/>
                <a:ea typeface="HGP創英角ｺﾞｼｯｸUB" panose="020B0900000000000000" pitchFamily="50" charset="-128"/>
              </a:rPr>
              <a:t>積極的に提案する“力”を高めるための人づくり・組織づくり</a:t>
            </a:r>
          </a:p>
        </p:txBody>
      </p:sp>
      <p:sp>
        <p:nvSpPr>
          <p:cNvPr id="22" name="テキスト ボックス 21"/>
          <p:cNvSpPr txBox="1"/>
          <p:nvPr/>
        </p:nvSpPr>
        <p:spPr>
          <a:xfrm>
            <a:off x="416496" y="3657798"/>
            <a:ext cx="9655228" cy="923330"/>
          </a:xfrm>
          <a:prstGeom prst="rect">
            <a:avLst/>
          </a:prstGeom>
          <a:noFill/>
        </p:spPr>
        <p:txBody>
          <a:bodyPr>
            <a:spAutoFit/>
          </a:bodyPr>
          <a:lstStyle/>
          <a:p>
            <a:pPr marL="342900" indent="-342900" defTabSz="1357738" fontAlgn="auto">
              <a:lnSpc>
                <a:spcPct val="150000"/>
              </a:lnSpc>
              <a:spcBef>
                <a:spcPts val="0"/>
              </a:spcBef>
              <a:spcAft>
                <a:spcPts val="0"/>
              </a:spcAft>
              <a:buFont typeface="+mj-lt"/>
              <a:buAutoNum type="arabicPeriod"/>
              <a:defRPr/>
            </a:pPr>
            <a:r>
              <a:rPr lang="ja-JP" altLang="en-US" sz="1800" b="0" dirty="0">
                <a:ln>
                  <a:solidFill>
                    <a:schemeClr val="tx1"/>
                  </a:solidFill>
                </a:ln>
                <a:latin typeface="+mj-ea"/>
                <a:ea typeface="+mj-ea"/>
              </a:rPr>
              <a:t>エネルギーサービス面から地域の復興・発展に貢献</a:t>
            </a:r>
          </a:p>
          <a:p>
            <a:pPr marL="342900" indent="-342900" defTabSz="1357738" fontAlgn="auto">
              <a:lnSpc>
                <a:spcPct val="150000"/>
              </a:lnSpc>
              <a:spcBef>
                <a:spcPts val="0"/>
              </a:spcBef>
              <a:spcAft>
                <a:spcPts val="0"/>
              </a:spcAft>
              <a:buFont typeface="+mj-lt"/>
              <a:buAutoNum type="arabicPeriod"/>
              <a:defRPr/>
            </a:pPr>
            <a:r>
              <a:rPr lang="ja-JP" altLang="en-US" sz="1800" b="0" dirty="0">
                <a:ln>
                  <a:solidFill>
                    <a:schemeClr val="tx1"/>
                  </a:solidFill>
                </a:ln>
                <a:latin typeface="+mj-ea"/>
              </a:rPr>
              <a:t>魅力ある地域づくりを支援</a:t>
            </a:r>
          </a:p>
        </p:txBody>
      </p:sp>
      <p:sp>
        <p:nvSpPr>
          <p:cNvPr id="23" name="テキスト ボックス 22"/>
          <p:cNvSpPr txBox="1"/>
          <p:nvPr/>
        </p:nvSpPr>
        <p:spPr>
          <a:xfrm>
            <a:off x="410340" y="5463515"/>
            <a:ext cx="9370274" cy="1061829"/>
          </a:xfrm>
          <a:prstGeom prst="rect">
            <a:avLst/>
          </a:prstGeom>
          <a:noFill/>
        </p:spPr>
        <p:txBody>
          <a:bodyPr>
            <a:spAutoFit/>
          </a:bodyPr>
          <a:lstStyle/>
          <a:p>
            <a:pPr marL="342900" indent="-342900" defTabSz="1357738" fontAlgn="auto">
              <a:spcBef>
                <a:spcPts val="0"/>
              </a:spcBef>
              <a:spcAft>
                <a:spcPts val="0"/>
              </a:spcAft>
              <a:buFont typeface="+mj-lt"/>
              <a:buAutoNum type="arabicPeriod"/>
              <a:defRPr/>
            </a:pPr>
            <a:r>
              <a:rPr lang="ja-JP" altLang="en-US" sz="1800" b="0" dirty="0">
                <a:ln>
                  <a:solidFill>
                    <a:schemeClr val="tx1"/>
                  </a:solidFill>
                </a:ln>
                <a:latin typeface="+mj-ea"/>
                <a:ea typeface="+mj-ea"/>
              </a:rPr>
              <a:t>お客さまや地域の方々、お一人お一人を大切にし、「真心」を込めた仕事を徹底するための　　人づくりを進めます。</a:t>
            </a:r>
            <a:endParaRPr lang="en-US" altLang="ja-JP" sz="1800" b="0" dirty="0">
              <a:ln>
                <a:solidFill>
                  <a:schemeClr val="tx1"/>
                </a:solidFill>
              </a:ln>
              <a:latin typeface="+mj-ea"/>
              <a:ea typeface="+mj-ea"/>
            </a:endParaRPr>
          </a:p>
          <a:p>
            <a:pPr marL="342900" indent="-342900" defTabSz="1357738" fontAlgn="auto">
              <a:lnSpc>
                <a:spcPct val="150000"/>
              </a:lnSpc>
              <a:spcBef>
                <a:spcPts val="0"/>
              </a:spcBef>
              <a:spcAft>
                <a:spcPts val="0"/>
              </a:spcAft>
              <a:buFont typeface="+mj-lt"/>
              <a:buAutoNum type="arabicPeriod"/>
              <a:defRPr/>
            </a:pPr>
            <a:r>
              <a:rPr lang="ja-JP" altLang="en-US" sz="1800" b="0" dirty="0">
                <a:ln>
                  <a:solidFill>
                    <a:schemeClr val="tx1"/>
                  </a:solidFill>
                </a:ln>
                <a:latin typeface="+mj-ea"/>
                <a:ea typeface="+mj-ea"/>
              </a:rPr>
              <a:t>お客さまや地域への提案力、当社の競争力を高める組織づくりを進めます。</a:t>
            </a:r>
            <a:endParaRPr lang="en-US" altLang="ja-JP" sz="1800" b="0" dirty="0">
              <a:ln>
                <a:solidFill>
                  <a:schemeClr val="tx1"/>
                </a:solidFill>
              </a:ln>
              <a:latin typeface="+mj-ea"/>
              <a:ea typeface="+mj-ea"/>
            </a:endParaRPr>
          </a:p>
        </p:txBody>
      </p:sp>
      <p:sp>
        <p:nvSpPr>
          <p:cNvPr id="15" name="二等辺三角形 14"/>
          <p:cNvSpPr/>
          <p:nvPr/>
        </p:nvSpPr>
        <p:spPr>
          <a:xfrm>
            <a:off x="3124200" y="4622800"/>
            <a:ext cx="3055938" cy="363538"/>
          </a:xfrm>
          <a:prstGeom prst="triangle">
            <a:avLst/>
          </a:prstGeom>
          <a:gradFill flip="none" rotWithShape="1">
            <a:gsLst>
              <a:gs pos="0">
                <a:srgbClr val="00B0F0"/>
              </a:gs>
              <a:gs pos="100000">
                <a:srgbClr val="002060"/>
              </a:gs>
              <a:gs pos="100000">
                <a:schemeClr val="accent1">
                  <a:tint val="23500"/>
                  <a:satMod val="16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600"/>
          </a:p>
        </p:txBody>
      </p:sp>
      <p:sp>
        <p:nvSpPr>
          <p:cNvPr id="6157" name="テキスト ボックス 13"/>
          <p:cNvSpPr txBox="1">
            <a:spLocks noChangeArrowheads="1"/>
          </p:cNvSpPr>
          <p:nvPr/>
        </p:nvSpPr>
        <p:spPr bwMode="auto">
          <a:xfrm>
            <a:off x="115888" y="4708525"/>
            <a:ext cx="4244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100" b="1">
                <a:solidFill>
                  <a:srgbClr val="141F79"/>
                </a:solidFill>
                <a:latin typeface="Arial" charset="0"/>
                <a:ea typeface="ＭＳ Ｐゴシック" charset="-128"/>
              </a:defRPr>
            </a:lvl1pPr>
            <a:lvl2pPr marL="742950" indent="-285750" eaLnBrk="0" hangingPunct="0">
              <a:defRPr sz="1100" b="1">
                <a:solidFill>
                  <a:srgbClr val="141F79"/>
                </a:solidFill>
                <a:latin typeface="Arial" charset="0"/>
                <a:ea typeface="ＭＳ Ｐゴシック" charset="-128"/>
              </a:defRPr>
            </a:lvl2pPr>
            <a:lvl3pPr marL="1143000" indent="-228600" eaLnBrk="0" hangingPunct="0">
              <a:defRPr sz="1100" b="1">
                <a:solidFill>
                  <a:srgbClr val="141F79"/>
                </a:solidFill>
                <a:latin typeface="Arial" charset="0"/>
                <a:ea typeface="ＭＳ Ｐゴシック" charset="-128"/>
              </a:defRPr>
            </a:lvl3pPr>
            <a:lvl4pPr marL="1600200" indent="-228600" eaLnBrk="0" hangingPunct="0">
              <a:defRPr sz="1100" b="1">
                <a:solidFill>
                  <a:srgbClr val="141F79"/>
                </a:solidFill>
                <a:latin typeface="Arial" charset="0"/>
                <a:ea typeface="ＭＳ Ｐゴシック" charset="-128"/>
              </a:defRPr>
            </a:lvl4pPr>
            <a:lvl5pPr marL="2057400" indent="-228600" eaLnBrk="0" hangingPunct="0">
              <a:defRPr sz="1100" b="1">
                <a:solidFill>
                  <a:srgbClr val="141F79"/>
                </a:solidFill>
                <a:latin typeface="Arial" charset="0"/>
                <a:ea typeface="ＭＳ Ｐゴシック" charset="-128"/>
              </a:defRPr>
            </a:lvl5pPr>
            <a:lvl6pPr marL="2514600" indent="-228600" eaLnBrk="0" fontAlgn="base" hangingPunct="0">
              <a:spcBef>
                <a:spcPct val="0"/>
              </a:spcBef>
              <a:spcAft>
                <a:spcPct val="0"/>
              </a:spcAft>
              <a:defRPr sz="1100" b="1">
                <a:solidFill>
                  <a:srgbClr val="141F79"/>
                </a:solidFill>
                <a:latin typeface="Arial" charset="0"/>
                <a:ea typeface="ＭＳ Ｐゴシック" charset="-128"/>
              </a:defRPr>
            </a:lvl6pPr>
            <a:lvl7pPr marL="2971800" indent="-228600" eaLnBrk="0" fontAlgn="base" hangingPunct="0">
              <a:spcBef>
                <a:spcPct val="0"/>
              </a:spcBef>
              <a:spcAft>
                <a:spcPct val="0"/>
              </a:spcAft>
              <a:defRPr sz="1100" b="1">
                <a:solidFill>
                  <a:srgbClr val="141F79"/>
                </a:solidFill>
                <a:latin typeface="Arial" charset="0"/>
                <a:ea typeface="ＭＳ Ｐゴシック" charset="-128"/>
              </a:defRPr>
            </a:lvl7pPr>
            <a:lvl8pPr marL="3429000" indent="-228600" eaLnBrk="0" fontAlgn="base" hangingPunct="0">
              <a:spcBef>
                <a:spcPct val="0"/>
              </a:spcBef>
              <a:spcAft>
                <a:spcPct val="0"/>
              </a:spcAft>
              <a:defRPr sz="1100" b="1">
                <a:solidFill>
                  <a:srgbClr val="141F79"/>
                </a:solidFill>
                <a:latin typeface="Arial" charset="0"/>
                <a:ea typeface="ＭＳ Ｐゴシック" charset="-128"/>
              </a:defRPr>
            </a:lvl8pPr>
            <a:lvl9pPr marL="3886200" indent="-228600" eaLnBrk="0" fontAlgn="base" hangingPunct="0">
              <a:spcBef>
                <a:spcPct val="0"/>
              </a:spcBef>
              <a:spcAft>
                <a:spcPct val="0"/>
              </a:spcAft>
              <a:defRPr sz="1100" b="1">
                <a:solidFill>
                  <a:srgbClr val="141F79"/>
                </a:solidFill>
                <a:latin typeface="Arial" charset="0"/>
                <a:ea typeface="ＭＳ Ｐゴシック" charset="-128"/>
              </a:defRPr>
            </a:lvl9pPr>
          </a:lstStyle>
          <a:p>
            <a:pPr eaLnBrk="1" hangingPunct="1"/>
            <a:r>
              <a:rPr kumimoji="1" lang="en-US" altLang="ja-JP" sz="1600">
                <a:solidFill>
                  <a:schemeClr val="tx1"/>
                </a:solidFill>
                <a:latin typeface="Meiryo UI" pitchFamily="50" charset="-128"/>
                <a:ea typeface="Meiryo UI" pitchFamily="50" charset="-128"/>
                <a:cs typeface="Meiryo UI" pitchFamily="50" charset="-128"/>
              </a:rPr>
              <a:t>Action1</a:t>
            </a:r>
            <a:r>
              <a:rPr kumimoji="1" lang="ja-JP" altLang="en-US" sz="1600">
                <a:solidFill>
                  <a:schemeClr val="tx1"/>
                </a:solidFill>
                <a:latin typeface="Meiryo UI" pitchFamily="50" charset="-128"/>
                <a:ea typeface="Meiryo UI" pitchFamily="50" charset="-128"/>
                <a:cs typeface="Meiryo UI" pitchFamily="50" charset="-128"/>
              </a:rPr>
              <a:t>・</a:t>
            </a:r>
            <a:r>
              <a:rPr kumimoji="1" lang="en-US" altLang="ja-JP" sz="1600">
                <a:solidFill>
                  <a:schemeClr val="tx1"/>
                </a:solidFill>
                <a:latin typeface="Meiryo UI" pitchFamily="50" charset="-128"/>
                <a:ea typeface="Meiryo UI" pitchFamily="50" charset="-128"/>
                <a:cs typeface="Meiryo UI" pitchFamily="50" charset="-128"/>
              </a:rPr>
              <a:t>Action2</a:t>
            </a:r>
            <a:r>
              <a:rPr kumimoji="1" lang="ja-JP" altLang="en-US" sz="1600">
                <a:solidFill>
                  <a:schemeClr val="tx1"/>
                </a:solidFill>
                <a:latin typeface="Meiryo UI" pitchFamily="50" charset="-128"/>
                <a:ea typeface="Meiryo UI" pitchFamily="50" charset="-128"/>
                <a:cs typeface="Meiryo UI" pitchFamily="50" charset="-128"/>
              </a:rPr>
              <a:t>を実現するための土台</a:t>
            </a:r>
          </a:p>
        </p:txBody>
      </p:sp>
      <p:sp>
        <p:nvSpPr>
          <p:cNvPr id="16" name="テキスト ボックス 15"/>
          <p:cNvSpPr txBox="1"/>
          <p:nvPr/>
        </p:nvSpPr>
        <p:spPr>
          <a:xfrm>
            <a:off x="128464" y="1416314"/>
            <a:ext cx="9652150" cy="400110"/>
          </a:xfrm>
          <a:prstGeom prst="rect">
            <a:avLst/>
          </a:prstGeom>
          <a:gradFill flip="none" rotWithShape="1">
            <a:gsLst>
              <a:gs pos="0">
                <a:srgbClr val="FF9966"/>
              </a:gs>
              <a:gs pos="100000">
                <a:schemeClr val="accent3"/>
              </a:gs>
              <a:gs pos="100000">
                <a:schemeClr val="accent1">
                  <a:shade val="100000"/>
                  <a:satMod val="115000"/>
                </a:schemeClr>
              </a:gs>
            </a:gsLst>
            <a:lin ang="0" scaled="1"/>
            <a:tileRect/>
          </a:gradFill>
        </p:spPr>
        <p:txBody>
          <a:bodyPr>
            <a:spAutoFit/>
          </a:bodyPr>
          <a:lstStyle/>
          <a:p>
            <a:pPr defTabSz="1357738" fontAlgn="auto">
              <a:spcBef>
                <a:spcPts val="0"/>
              </a:spcBef>
              <a:spcAft>
                <a:spcPts val="0"/>
              </a:spcAft>
              <a:defRPr/>
            </a:pPr>
            <a:r>
              <a:rPr lang="en-US" altLang="ja-JP" sz="2000" dirty="0">
                <a:ln>
                  <a:solidFill>
                    <a:srgbClr val="FF6600"/>
                  </a:solidFill>
                </a:ln>
                <a:solidFill>
                  <a:srgbClr val="FFFF99"/>
                </a:solidFill>
                <a:latin typeface="HGP創英角ｺﾞｼｯｸUB" panose="020B0900000000000000" pitchFamily="50" charset="-128"/>
                <a:ea typeface="HGP創英角ｺﾞｼｯｸUB" panose="020B0900000000000000" pitchFamily="50" charset="-128"/>
                <a:cs typeface="Arial" panose="020B0604020202020204" pitchFamily="34" charset="0"/>
              </a:rPr>
              <a:t>Action1.</a:t>
            </a:r>
            <a:r>
              <a:rPr lang="ja-JP" altLang="en-US" sz="2000" dirty="0">
                <a:ln>
                  <a:solidFill>
                    <a:srgbClr val="FF6600"/>
                  </a:solidFill>
                </a:ln>
                <a:solidFill>
                  <a:srgbClr val="FFFF99"/>
                </a:solidFill>
                <a:latin typeface="HGP創英角ｺﾞｼｯｸUB" panose="020B0900000000000000" pitchFamily="50" charset="-128"/>
                <a:ea typeface="HGP創英角ｺﾞｼｯｸUB" panose="020B0900000000000000" pitchFamily="50" charset="-128"/>
              </a:rPr>
              <a:t>　</a:t>
            </a:r>
            <a:r>
              <a:rPr lang="ja-JP" altLang="en-US" sz="2000" dirty="0">
                <a:ln>
                  <a:solidFill>
                    <a:srgbClr val="FF6600"/>
                  </a:solidFill>
                </a:ln>
                <a:solidFill>
                  <a:schemeClr val="bg1"/>
                </a:solidFill>
                <a:latin typeface="HGP創英角ｺﾞｼｯｸUB" panose="020B0900000000000000" pitchFamily="50" charset="-128"/>
                <a:ea typeface="HGP創英角ｺﾞｼｯｸUB" panose="020B0900000000000000" pitchFamily="50" charset="-128"/>
              </a:rPr>
              <a:t>お客さまのご要望に“より沿う”サービスの提供</a:t>
            </a:r>
          </a:p>
        </p:txBody>
      </p:sp>
      <p:sp>
        <p:nvSpPr>
          <p:cNvPr id="20" name="テキスト ボックス 19"/>
          <p:cNvSpPr txBox="1"/>
          <p:nvPr/>
        </p:nvSpPr>
        <p:spPr>
          <a:xfrm>
            <a:off x="128463" y="3244914"/>
            <a:ext cx="9661649" cy="400110"/>
          </a:xfrm>
          <a:prstGeom prst="rect">
            <a:avLst/>
          </a:prstGeom>
          <a:gradFill flip="none" rotWithShape="1">
            <a:gsLst>
              <a:gs pos="0">
                <a:srgbClr val="CCFF99"/>
              </a:gs>
              <a:gs pos="100000">
                <a:schemeClr val="accent3"/>
              </a:gs>
              <a:gs pos="100000">
                <a:schemeClr val="accent1">
                  <a:shade val="100000"/>
                  <a:satMod val="115000"/>
                </a:schemeClr>
              </a:gs>
            </a:gsLst>
            <a:lin ang="0" scaled="1"/>
            <a:tileRect/>
          </a:gradFill>
        </p:spPr>
        <p:txBody>
          <a:bodyPr>
            <a:spAutoFit/>
          </a:bodyPr>
          <a:lstStyle/>
          <a:p>
            <a:pPr defTabSz="1357738" fontAlgn="auto">
              <a:spcBef>
                <a:spcPts val="0"/>
              </a:spcBef>
              <a:spcAft>
                <a:spcPts val="0"/>
              </a:spcAft>
              <a:defRPr/>
            </a:pPr>
            <a:r>
              <a:rPr lang="en-US" altLang="ja-JP" sz="2000" dirty="0">
                <a:ln>
                  <a:solidFill>
                    <a:srgbClr val="00B050"/>
                  </a:solidFill>
                </a:ln>
                <a:solidFill>
                  <a:srgbClr val="00FF99"/>
                </a:solidFill>
                <a:latin typeface="HGP創英角ｺﾞｼｯｸUB" panose="020B0900000000000000" pitchFamily="50" charset="-128"/>
                <a:ea typeface="HGP創英角ｺﾞｼｯｸUB" panose="020B0900000000000000" pitchFamily="50" charset="-128"/>
              </a:rPr>
              <a:t>Action2.</a:t>
            </a:r>
            <a:r>
              <a:rPr lang="ja-JP" altLang="en-US" sz="2000" dirty="0">
                <a:ln>
                  <a:solidFill>
                    <a:srgbClr val="00B050"/>
                  </a:solidFill>
                </a:ln>
                <a:solidFill>
                  <a:srgbClr val="00FF99"/>
                </a:solidFill>
                <a:latin typeface="HGP創英角ｺﾞｼｯｸUB" panose="020B0900000000000000" pitchFamily="50" charset="-128"/>
                <a:ea typeface="HGP創英角ｺﾞｼｯｸUB" panose="020B0900000000000000" pitchFamily="50" charset="-128"/>
              </a:rPr>
              <a:t>　</a:t>
            </a:r>
            <a:r>
              <a:rPr lang="ja-JP" altLang="en-US" sz="2000" dirty="0">
                <a:ln>
                  <a:solidFill>
                    <a:srgbClr val="00B050"/>
                  </a:solidFill>
                </a:ln>
                <a:solidFill>
                  <a:schemeClr val="accent3"/>
                </a:solidFill>
                <a:latin typeface="HGP創英角ｺﾞｼｯｸUB" panose="020B0900000000000000" pitchFamily="50" charset="-128"/>
                <a:ea typeface="HGP創英角ｺﾞｼｯｸUB" panose="020B0900000000000000" pitchFamily="50" charset="-128"/>
              </a:rPr>
              <a:t>東北と新潟の成長・発展にしっかりと</a:t>
            </a:r>
            <a:r>
              <a:rPr lang="ja-JP" altLang="en-US" sz="2000" dirty="0">
                <a:ln>
                  <a:solidFill>
                    <a:srgbClr val="00B050"/>
                  </a:solidFill>
                </a:ln>
                <a:solidFill>
                  <a:schemeClr val="bg1"/>
                </a:solidFill>
                <a:latin typeface="HGP創英角ｺﾞｼｯｸUB" panose="020B0900000000000000" pitchFamily="50" charset="-128"/>
                <a:ea typeface="HGP創英角ｺﾞｼｯｸUB" panose="020B0900000000000000" pitchFamily="50" charset="-128"/>
              </a:rPr>
              <a:t>“寄り添う”</a:t>
            </a:r>
            <a:r>
              <a:rPr lang="ja-JP" altLang="en-US" sz="2000" dirty="0">
                <a:ln>
                  <a:solidFill>
                    <a:srgbClr val="00B050"/>
                  </a:solidFill>
                </a:ln>
                <a:solidFill>
                  <a:schemeClr val="accent3"/>
                </a:solidFill>
                <a:latin typeface="HGP創英角ｺﾞｼｯｸUB" panose="020B0900000000000000" pitchFamily="50" charset="-128"/>
                <a:ea typeface="HGP創英角ｺﾞｼｯｸUB" panose="020B0900000000000000" pitchFamily="50" charset="-128"/>
              </a:rPr>
              <a:t>取り組みの展開</a:t>
            </a:r>
          </a:p>
        </p:txBody>
      </p:sp>
    </p:spTree>
  </p:cSld>
  <p:clrMapOvr>
    <a:masterClrMapping/>
  </p:clrMapOvr>
  <p:transition>
    <p:cut/>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正方形/長方形 4"/>
          <p:cNvSpPr/>
          <p:nvPr/>
        </p:nvSpPr>
        <p:spPr>
          <a:xfrm>
            <a:off x="812800" y="1412875"/>
            <a:ext cx="8280400" cy="3254375"/>
          </a:xfrm>
          <a:prstGeom prst="rect">
            <a:avLst/>
          </a:prstGeom>
          <a:solidFill>
            <a:schemeClr val="bg1"/>
          </a:solidFill>
          <a:ln w="12700">
            <a:solidFill>
              <a:schemeClr val="accent6"/>
            </a:solidFill>
          </a:ln>
          <a:effectLst>
            <a:outerShdw blurRad="50800" dist="38100" dir="2700000" algn="tl" rotWithShape="0">
              <a:prstClr val="black">
                <a:alpha val="40000"/>
              </a:prstClr>
            </a:outerShdw>
          </a:effectLst>
        </p:spPr>
        <p:style>
          <a:lnRef idx="1">
            <a:schemeClr val="accent3"/>
          </a:lnRef>
          <a:fillRef idx="2">
            <a:schemeClr val="accent3"/>
          </a:fillRef>
          <a:effectRef idx="1">
            <a:schemeClr val="accent3"/>
          </a:effectRef>
          <a:fontRef idx="minor">
            <a:schemeClr val="dk1"/>
          </a:fontRef>
        </p:style>
        <p:txBody>
          <a:bodyPr lIns="96981" tIns="48491" rIns="96981" bIns="48491" anchor="ctr"/>
          <a:lstStyle/>
          <a:p>
            <a:pPr algn="ctr" defTabSz="1357738" fontAlgn="auto">
              <a:spcBef>
                <a:spcPts val="0"/>
              </a:spcBef>
              <a:spcAft>
                <a:spcPts val="0"/>
              </a:spcAft>
              <a:defRPr/>
            </a:pPr>
            <a:endParaRPr lang="ja-JP" altLang="en-US" sz="1600"/>
          </a:p>
        </p:txBody>
      </p:sp>
      <p:sp>
        <p:nvSpPr>
          <p:cNvPr id="7171" name="スライド番号プレースホルダー 3"/>
          <p:cNvSpPr txBox="1">
            <a:spLocks/>
          </p:cNvSpPr>
          <p:nvPr/>
        </p:nvSpPr>
        <p:spPr bwMode="auto">
          <a:xfrm>
            <a:off x="10380663" y="260350"/>
            <a:ext cx="644525"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100" b="1">
                <a:solidFill>
                  <a:srgbClr val="141F79"/>
                </a:solidFill>
                <a:latin typeface="Arial" charset="0"/>
                <a:ea typeface="ＭＳ Ｐゴシック" charset="-128"/>
              </a:defRPr>
            </a:lvl1pPr>
            <a:lvl2pPr marL="742950" indent="-285750" eaLnBrk="0" hangingPunct="0">
              <a:defRPr sz="1100" b="1">
                <a:solidFill>
                  <a:srgbClr val="141F79"/>
                </a:solidFill>
                <a:latin typeface="Arial" charset="0"/>
                <a:ea typeface="ＭＳ Ｐゴシック" charset="-128"/>
              </a:defRPr>
            </a:lvl2pPr>
            <a:lvl3pPr marL="1143000" indent="-228600" eaLnBrk="0" hangingPunct="0">
              <a:defRPr sz="1100" b="1">
                <a:solidFill>
                  <a:srgbClr val="141F79"/>
                </a:solidFill>
                <a:latin typeface="Arial" charset="0"/>
                <a:ea typeface="ＭＳ Ｐゴシック" charset="-128"/>
              </a:defRPr>
            </a:lvl3pPr>
            <a:lvl4pPr marL="1600200" indent="-228600" eaLnBrk="0" hangingPunct="0">
              <a:defRPr sz="1100" b="1">
                <a:solidFill>
                  <a:srgbClr val="141F79"/>
                </a:solidFill>
                <a:latin typeface="Arial" charset="0"/>
                <a:ea typeface="ＭＳ Ｐゴシック" charset="-128"/>
              </a:defRPr>
            </a:lvl4pPr>
            <a:lvl5pPr marL="2057400" indent="-228600" eaLnBrk="0" hangingPunct="0">
              <a:defRPr sz="1100" b="1">
                <a:solidFill>
                  <a:srgbClr val="141F79"/>
                </a:solidFill>
                <a:latin typeface="Arial" charset="0"/>
                <a:ea typeface="ＭＳ Ｐゴシック" charset="-128"/>
              </a:defRPr>
            </a:lvl5pPr>
            <a:lvl6pPr marL="2514600" indent="-228600" eaLnBrk="0" fontAlgn="base" hangingPunct="0">
              <a:spcBef>
                <a:spcPct val="0"/>
              </a:spcBef>
              <a:spcAft>
                <a:spcPct val="0"/>
              </a:spcAft>
              <a:defRPr sz="1100" b="1">
                <a:solidFill>
                  <a:srgbClr val="141F79"/>
                </a:solidFill>
                <a:latin typeface="Arial" charset="0"/>
                <a:ea typeface="ＭＳ Ｐゴシック" charset="-128"/>
              </a:defRPr>
            </a:lvl6pPr>
            <a:lvl7pPr marL="2971800" indent="-228600" eaLnBrk="0" fontAlgn="base" hangingPunct="0">
              <a:spcBef>
                <a:spcPct val="0"/>
              </a:spcBef>
              <a:spcAft>
                <a:spcPct val="0"/>
              </a:spcAft>
              <a:defRPr sz="1100" b="1">
                <a:solidFill>
                  <a:srgbClr val="141F79"/>
                </a:solidFill>
                <a:latin typeface="Arial" charset="0"/>
                <a:ea typeface="ＭＳ Ｐゴシック" charset="-128"/>
              </a:defRPr>
            </a:lvl7pPr>
            <a:lvl8pPr marL="3429000" indent="-228600" eaLnBrk="0" fontAlgn="base" hangingPunct="0">
              <a:spcBef>
                <a:spcPct val="0"/>
              </a:spcBef>
              <a:spcAft>
                <a:spcPct val="0"/>
              </a:spcAft>
              <a:defRPr sz="1100" b="1">
                <a:solidFill>
                  <a:srgbClr val="141F79"/>
                </a:solidFill>
                <a:latin typeface="Arial" charset="0"/>
                <a:ea typeface="ＭＳ Ｐゴシック" charset="-128"/>
              </a:defRPr>
            </a:lvl8pPr>
            <a:lvl9pPr marL="3886200" indent="-228600" eaLnBrk="0" fontAlgn="base" hangingPunct="0">
              <a:spcBef>
                <a:spcPct val="0"/>
              </a:spcBef>
              <a:spcAft>
                <a:spcPct val="0"/>
              </a:spcAft>
              <a:defRPr sz="1100" b="1">
                <a:solidFill>
                  <a:srgbClr val="141F79"/>
                </a:solidFill>
                <a:latin typeface="Arial" charset="0"/>
                <a:ea typeface="ＭＳ Ｐゴシック" charset="-128"/>
              </a:defRPr>
            </a:lvl9pPr>
          </a:lstStyle>
          <a:p>
            <a:pPr eaLnBrk="1" hangingPunct="1"/>
            <a:fld id="{1850753C-0F89-4906-8525-6399EC02E8CB}" type="slidenum">
              <a:rPr lang="ja-JP" altLang="en-US"/>
              <a:pPr eaLnBrk="1" hangingPunct="1"/>
              <a:t>3</a:t>
            </a:fld>
            <a:endParaRPr lang="ja-JP" altLang="en-US"/>
          </a:p>
        </p:txBody>
      </p:sp>
      <p:sp>
        <p:nvSpPr>
          <p:cNvPr id="24" name="テキスト ボックス 23"/>
          <p:cNvSpPr txBox="1"/>
          <p:nvPr/>
        </p:nvSpPr>
        <p:spPr>
          <a:xfrm>
            <a:off x="813000" y="1412776"/>
            <a:ext cx="8280000" cy="1440000"/>
          </a:xfrm>
          <a:prstGeom prst="rect">
            <a:avLst/>
          </a:prstGeom>
          <a:gradFill flip="none" rotWithShape="1">
            <a:gsLst>
              <a:gs pos="0">
                <a:srgbClr val="FF9966"/>
              </a:gs>
              <a:gs pos="100000">
                <a:schemeClr val="bg1"/>
              </a:gs>
              <a:gs pos="100000">
                <a:schemeClr val="accent1">
                  <a:shade val="100000"/>
                  <a:satMod val="115000"/>
                </a:schemeClr>
              </a:gs>
            </a:gsLst>
            <a:lin ang="0" scaled="1"/>
            <a:tileRect/>
          </a:gradFill>
        </p:spPr>
        <p:txBody>
          <a:bodyPr>
            <a:spAutoFit/>
          </a:bodyPr>
          <a:lstStyle/>
          <a:p>
            <a:pPr algn="ctr" defTabSz="1357738" fontAlgn="auto">
              <a:spcBef>
                <a:spcPts val="0"/>
              </a:spcBef>
              <a:spcAft>
                <a:spcPts val="0"/>
              </a:spcAft>
              <a:defRPr/>
            </a:pPr>
            <a:r>
              <a:rPr lang="en-US" altLang="ja-JP" sz="8000" dirty="0">
                <a:ln>
                  <a:solidFill>
                    <a:srgbClr val="FF6600"/>
                  </a:solidFill>
                </a:ln>
                <a:solidFill>
                  <a:srgbClr val="FFFF99"/>
                </a:solidFill>
                <a:latin typeface="HGP創英角ｺﾞｼｯｸUB" panose="020B0900000000000000" pitchFamily="50" charset="-128"/>
                <a:ea typeface="HGP創英角ｺﾞｼｯｸUB" panose="020B0900000000000000" pitchFamily="50" charset="-128"/>
                <a:cs typeface="Arial" panose="020B0604020202020204" pitchFamily="34" charset="0"/>
              </a:rPr>
              <a:t>Action1.</a:t>
            </a:r>
            <a:endParaRPr lang="ja-JP" altLang="en-US" sz="8000" dirty="0">
              <a:ln>
                <a:solidFill>
                  <a:srgbClr val="FF6600"/>
                </a:solidFill>
              </a:ln>
              <a:solidFill>
                <a:schemeClr val="bg1"/>
              </a:solidFill>
              <a:latin typeface="HGP創英角ｺﾞｼｯｸUB" panose="020B0900000000000000" pitchFamily="50" charset="-128"/>
              <a:ea typeface="HGP創英角ｺﾞｼｯｸUB" panose="020B0900000000000000" pitchFamily="50" charset="-128"/>
            </a:endParaRPr>
          </a:p>
        </p:txBody>
      </p:sp>
      <p:sp>
        <p:nvSpPr>
          <p:cNvPr id="4" name="テキスト ボックス 3"/>
          <p:cNvSpPr txBox="1"/>
          <p:nvPr/>
        </p:nvSpPr>
        <p:spPr>
          <a:xfrm>
            <a:off x="813000" y="2913655"/>
            <a:ext cx="8280001" cy="1754326"/>
          </a:xfrm>
          <a:prstGeom prst="rect">
            <a:avLst/>
          </a:prstGeom>
          <a:noFill/>
        </p:spPr>
        <p:txBody>
          <a:bodyPr>
            <a:spAutoFit/>
          </a:bodyPr>
          <a:lstStyle/>
          <a:p>
            <a:pPr marL="342900" indent="-342900" defTabSz="1357738" fontAlgn="auto">
              <a:lnSpc>
                <a:spcPct val="150000"/>
              </a:lnSpc>
              <a:spcBef>
                <a:spcPts val="0"/>
              </a:spcBef>
              <a:spcAft>
                <a:spcPts val="0"/>
              </a:spcAft>
              <a:buFont typeface="+mj-lt"/>
              <a:buAutoNum type="arabicPeriod"/>
              <a:defRPr/>
            </a:pPr>
            <a:r>
              <a:rPr lang="ja-JP" altLang="en-US" sz="2400" b="0" dirty="0">
                <a:ln>
                  <a:solidFill>
                    <a:schemeClr val="tx1"/>
                  </a:solidFill>
                </a:ln>
                <a:latin typeface="+mj-ea"/>
                <a:ea typeface="+mj-ea"/>
              </a:rPr>
              <a:t>もっとぴったり！ 新たな料金プラン</a:t>
            </a:r>
            <a:endParaRPr lang="en-US" altLang="ja-JP" sz="2400" b="0" dirty="0">
              <a:ln>
                <a:solidFill>
                  <a:schemeClr val="tx1"/>
                </a:solidFill>
              </a:ln>
              <a:latin typeface="+mj-ea"/>
              <a:ea typeface="+mj-ea"/>
            </a:endParaRPr>
          </a:p>
          <a:p>
            <a:pPr marL="342900" indent="-342900" defTabSz="1357738" fontAlgn="auto">
              <a:lnSpc>
                <a:spcPct val="150000"/>
              </a:lnSpc>
              <a:spcBef>
                <a:spcPts val="0"/>
              </a:spcBef>
              <a:spcAft>
                <a:spcPts val="0"/>
              </a:spcAft>
              <a:buFont typeface="+mj-lt"/>
              <a:buAutoNum type="arabicPeriod"/>
              <a:defRPr/>
            </a:pPr>
            <a:r>
              <a:rPr lang="ja-JP" altLang="en-US" sz="2400" b="0" dirty="0">
                <a:ln>
                  <a:solidFill>
                    <a:schemeClr val="tx1"/>
                  </a:solidFill>
                </a:ln>
                <a:latin typeface="+mj-ea"/>
              </a:rPr>
              <a:t>もっと便利！ 新たな</a:t>
            </a:r>
            <a:r>
              <a:rPr lang="en-US" altLang="ja-JP" sz="2400" b="0" dirty="0">
                <a:ln>
                  <a:solidFill>
                    <a:schemeClr val="tx1"/>
                  </a:solidFill>
                </a:ln>
                <a:latin typeface="+mj-ea"/>
              </a:rPr>
              <a:t>Web</a:t>
            </a:r>
            <a:r>
              <a:rPr lang="ja-JP" altLang="en-US" sz="2400" b="0" dirty="0">
                <a:ln>
                  <a:solidFill>
                    <a:schemeClr val="tx1"/>
                  </a:solidFill>
                </a:ln>
                <a:latin typeface="+mj-ea"/>
              </a:rPr>
              <a:t>サービスサイト「よりそう</a:t>
            </a:r>
            <a:r>
              <a:rPr lang="en-US" altLang="ja-JP" sz="2400" b="0" dirty="0">
                <a:ln>
                  <a:solidFill>
                    <a:schemeClr val="tx1"/>
                  </a:solidFill>
                </a:ln>
                <a:latin typeface="+mj-ea"/>
              </a:rPr>
              <a:t>e</a:t>
            </a:r>
            <a:r>
              <a:rPr lang="ja-JP" altLang="en-US" sz="2400" b="0" dirty="0">
                <a:ln>
                  <a:solidFill>
                    <a:schemeClr val="tx1"/>
                  </a:solidFill>
                </a:ln>
                <a:latin typeface="+mj-ea"/>
              </a:rPr>
              <a:t>ねっと」</a:t>
            </a:r>
            <a:endParaRPr lang="en-US" altLang="ja-JP" sz="2400" b="0" dirty="0">
              <a:ln>
                <a:solidFill>
                  <a:schemeClr val="tx1"/>
                </a:solidFill>
              </a:ln>
              <a:latin typeface="+mj-ea"/>
            </a:endParaRPr>
          </a:p>
          <a:p>
            <a:pPr marL="342900" indent="-342900" defTabSz="1357738" fontAlgn="auto">
              <a:lnSpc>
                <a:spcPct val="150000"/>
              </a:lnSpc>
              <a:spcBef>
                <a:spcPts val="0"/>
              </a:spcBef>
              <a:spcAft>
                <a:spcPts val="0"/>
              </a:spcAft>
              <a:buFont typeface="+mj-lt"/>
              <a:buAutoNum type="arabicPeriod"/>
              <a:defRPr/>
            </a:pPr>
            <a:r>
              <a:rPr lang="ja-JP" altLang="en-US" sz="2400" b="0" dirty="0">
                <a:ln>
                  <a:solidFill>
                    <a:schemeClr val="tx1"/>
                  </a:solidFill>
                </a:ln>
                <a:latin typeface="+mj-ea"/>
              </a:rPr>
              <a:t>もっとお得！ 「よりそう</a:t>
            </a:r>
            <a:r>
              <a:rPr lang="en-US" altLang="ja-JP" sz="2400" b="0" dirty="0">
                <a:ln>
                  <a:solidFill>
                    <a:schemeClr val="tx1"/>
                  </a:solidFill>
                </a:ln>
                <a:latin typeface="+mj-ea"/>
              </a:rPr>
              <a:t>e</a:t>
            </a:r>
            <a:r>
              <a:rPr lang="ja-JP" altLang="en-US" sz="2400" b="0" dirty="0">
                <a:ln>
                  <a:solidFill>
                    <a:schemeClr val="tx1"/>
                  </a:solidFill>
                </a:ln>
                <a:latin typeface="+mj-ea"/>
              </a:rPr>
              <a:t>ポイント」サービス</a:t>
            </a:r>
            <a:endParaRPr lang="en-US" altLang="ja-JP" sz="2400" b="0" dirty="0">
              <a:ln>
                <a:solidFill>
                  <a:schemeClr val="tx1"/>
                </a:solidFill>
              </a:ln>
              <a:latin typeface="+mj-ea"/>
              <a:ea typeface="+mj-ea"/>
            </a:endParaRPr>
          </a:p>
        </p:txBody>
      </p:sp>
    </p:spTree>
  </p:cSld>
  <p:clrMapOvr>
    <a:masterClrMapping/>
  </p:clrMapOvr>
  <p:transition spd="slow"/>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70" name="角丸四角形 11269"/>
          <p:cNvSpPr/>
          <p:nvPr/>
        </p:nvSpPr>
        <p:spPr bwMode="auto">
          <a:xfrm>
            <a:off x="57150" y="1403350"/>
            <a:ext cx="9704388" cy="1538288"/>
          </a:xfrm>
          <a:prstGeom prst="roundRect">
            <a:avLst/>
          </a:prstGeom>
          <a:ln/>
          <a:extLst/>
        </p:spPr>
        <p:style>
          <a:lnRef idx="2">
            <a:schemeClr val="accent3">
              <a:shade val="50000"/>
            </a:schemeClr>
          </a:lnRef>
          <a:fillRef idx="1">
            <a:schemeClr val="accent3"/>
          </a:fillRef>
          <a:effectRef idx="0">
            <a:schemeClr val="accent3"/>
          </a:effectRef>
          <a:fontRef idx="minor">
            <a:schemeClr val="lt1"/>
          </a:fontRef>
        </p:style>
        <p:txBody>
          <a:bodyPr wrap="none" anchor="ctr"/>
          <a:lstStyle/>
          <a:p>
            <a:pPr algn="ctr">
              <a:spcAft>
                <a:spcPct val="8000"/>
              </a:spcAft>
              <a:buClr>
                <a:schemeClr val="bg2"/>
              </a:buClr>
              <a:buSzPct val="80000"/>
              <a:buFont typeface="Wingdings" pitchFamily="2" charset="2"/>
              <a:buNone/>
              <a:defRPr/>
            </a:pPr>
            <a:endParaRPr kumimoji="1" lang="en-US" altLang="ja-JP" sz="2000" dirty="0">
              <a:solidFill>
                <a:schemeClr val="tx1"/>
              </a:solidFill>
            </a:endParaRPr>
          </a:p>
          <a:p>
            <a:pPr algn="ctr">
              <a:spcAft>
                <a:spcPct val="8000"/>
              </a:spcAft>
              <a:buClr>
                <a:schemeClr val="bg2"/>
              </a:buClr>
              <a:buSzPct val="80000"/>
              <a:buFont typeface="Wingdings" pitchFamily="2" charset="2"/>
              <a:buNone/>
              <a:defRPr/>
            </a:pPr>
            <a:endParaRPr kumimoji="1" lang="en-US" altLang="ja-JP" sz="2000" dirty="0">
              <a:solidFill>
                <a:schemeClr val="tx1"/>
              </a:solidFill>
            </a:endParaRPr>
          </a:p>
          <a:p>
            <a:pPr algn="ctr">
              <a:spcAft>
                <a:spcPct val="8000"/>
              </a:spcAft>
              <a:buClr>
                <a:schemeClr val="bg2"/>
              </a:buClr>
              <a:buSzPct val="80000"/>
              <a:buFont typeface="Wingdings" pitchFamily="2" charset="2"/>
              <a:buNone/>
              <a:defRPr/>
            </a:pPr>
            <a:endParaRPr kumimoji="1" lang="en-US" altLang="ja-JP" sz="2000" dirty="0">
              <a:solidFill>
                <a:schemeClr val="tx1"/>
              </a:solidFill>
            </a:endParaRPr>
          </a:p>
          <a:p>
            <a:pPr algn="ctr">
              <a:spcAft>
                <a:spcPct val="8000"/>
              </a:spcAft>
              <a:buClr>
                <a:schemeClr val="bg2"/>
              </a:buClr>
              <a:buSzPct val="80000"/>
              <a:buFont typeface="Wingdings" pitchFamily="2" charset="2"/>
              <a:buNone/>
              <a:defRPr/>
            </a:pPr>
            <a:endParaRPr kumimoji="1" lang="en-US" altLang="ja-JP" sz="2000" dirty="0">
              <a:solidFill>
                <a:schemeClr val="tx1"/>
              </a:solidFill>
            </a:endParaRPr>
          </a:p>
          <a:p>
            <a:pPr algn="ctr">
              <a:spcAft>
                <a:spcPct val="8000"/>
              </a:spcAft>
              <a:buClr>
                <a:schemeClr val="bg2"/>
              </a:buClr>
              <a:buSzPct val="80000"/>
              <a:buFont typeface="Wingdings" pitchFamily="2" charset="2"/>
              <a:buNone/>
              <a:defRPr/>
            </a:pPr>
            <a:endParaRPr kumimoji="1" lang="en-US" altLang="ja-JP" sz="2000" dirty="0">
              <a:solidFill>
                <a:schemeClr val="tx1"/>
              </a:solidFill>
            </a:endParaRPr>
          </a:p>
          <a:p>
            <a:pPr algn="ctr">
              <a:spcAft>
                <a:spcPct val="8000"/>
              </a:spcAft>
              <a:buClr>
                <a:schemeClr val="bg2"/>
              </a:buClr>
              <a:buSzPct val="80000"/>
              <a:buFont typeface="Wingdings" pitchFamily="2" charset="2"/>
              <a:buNone/>
              <a:defRPr/>
            </a:pPr>
            <a:endParaRPr kumimoji="1" lang="en-US" altLang="ja-JP" sz="2000" dirty="0">
              <a:solidFill>
                <a:schemeClr val="tx1"/>
              </a:solidFill>
            </a:endParaRPr>
          </a:p>
          <a:p>
            <a:pPr algn="ctr">
              <a:spcAft>
                <a:spcPct val="8000"/>
              </a:spcAft>
              <a:buClr>
                <a:schemeClr val="bg2"/>
              </a:buClr>
              <a:buSzPct val="80000"/>
              <a:buFont typeface="Wingdings" pitchFamily="2" charset="2"/>
              <a:buNone/>
              <a:defRPr/>
            </a:pPr>
            <a:endParaRPr kumimoji="1" lang="en-US" altLang="ja-JP" sz="2000" dirty="0">
              <a:solidFill>
                <a:schemeClr val="tx1"/>
              </a:solidFill>
            </a:endParaRPr>
          </a:p>
          <a:p>
            <a:pPr algn="ctr">
              <a:spcAft>
                <a:spcPct val="8000"/>
              </a:spcAft>
              <a:buClr>
                <a:schemeClr val="bg2"/>
              </a:buClr>
              <a:buSzPct val="80000"/>
              <a:buFont typeface="Wingdings" pitchFamily="2" charset="2"/>
              <a:buNone/>
              <a:defRPr/>
            </a:pPr>
            <a:endParaRPr kumimoji="1" lang="ja-JP" altLang="en-US" sz="2000" dirty="0">
              <a:solidFill>
                <a:schemeClr val="tx1"/>
              </a:solidFill>
            </a:endParaRPr>
          </a:p>
        </p:txBody>
      </p:sp>
      <p:sp>
        <p:nvSpPr>
          <p:cNvPr id="6146" name="タイトル 1"/>
          <p:cNvSpPr>
            <a:spLocks noGrp="1"/>
          </p:cNvSpPr>
          <p:nvPr>
            <p:ph type="title"/>
          </p:nvPr>
        </p:nvSpPr>
        <p:spPr>
          <a:xfrm>
            <a:off x="197394" y="-15509"/>
            <a:ext cx="9899651" cy="843707"/>
          </a:xfrm>
          <a:extLst/>
        </p:spPr>
        <p:txBody>
          <a:bodyPr/>
          <a:lstStyle/>
          <a:p>
            <a:pPr defTabSz="1357738" fontAlgn="auto">
              <a:spcBef>
                <a:spcPts val="0"/>
              </a:spcBef>
              <a:spcAft>
                <a:spcPts val="0"/>
              </a:spcAft>
              <a:defRPr/>
            </a:pPr>
            <a:r>
              <a:rPr lang="en-US" altLang="ja-JP" dirty="0">
                <a:ln>
                  <a:solidFill>
                    <a:srgbClr val="FF6600"/>
                  </a:solidFill>
                </a:ln>
                <a:solidFill>
                  <a:srgbClr val="FFFF99"/>
                </a:solidFill>
                <a:latin typeface="HGP創英角ｺﾞｼｯｸUB" panose="020B0900000000000000" pitchFamily="50" charset="-128"/>
                <a:ea typeface="HGP創英角ｺﾞｼｯｸUB" panose="020B0900000000000000" pitchFamily="50" charset="-128"/>
                <a:cs typeface="Arial" panose="020B0604020202020204" pitchFamily="34" charset="0"/>
              </a:rPr>
              <a:t>Action1</a:t>
            </a:r>
            <a:r>
              <a:rPr lang="en-US" altLang="ja-JP" dirty="0" smtClean="0">
                <a:ln>
                  <a:solidFill>
                    <a:srgbClr val="FF6600"/>
                  </a:solidFill>
                </a:ln>
                <a:solidFill>
                  <a:srgbClr val="FFFF99"/>
                </a:solidFill>
                <a:latin typeface="HGP創英角ｺﾞｼｯｸUB" panose="020B0900000000000000" pitchFamily="50" charset="-128"/>
                <a:ea typeface="HGP創英角ｺﾞｼｯｸUB" panose="020B0900000000000000" pitchFamily="50" charset="-128"/>
                <a:cs typeface="Arial" panose="020B0604020202020204" pitchFamily="34" charset="0"/>
              </a:rPr>
              <a:t>.</a:t>
            </a:r>
            <a:r>
              <a:rPr lang="ja-JP" altLang="en-US" dirty="0" smtClean="0">
                <a:ln>
                  <a:solidFill>
                    <a:srgbClr val="FF6600"/>
                  </a:solidFill>
                </a:ln>
                <a:solidFill>
                  <a:srgbClr val="FFFF99"/>
                </a:solidFill>
                <a:latin typeface="HGP創英角ｺﾞｼｯｸUB" panose="020B0900000000000000" pitchFamily="50" charset="-128"/>
                <a:ea typeface="HGP創英角ｺﾞｼｯｸUB" panose="020B0900000000000000" pitchFamily="50" charset="-128"/>
                <a:cs typeface="Arial" panose="020B0604020202020204" pitchFamily="34" charset="0"/>
              </a:rPr>
              <a:t> </a:t>
            </a:r>
            <a:r>
              <a:rPr lang="ja-JP" altLang="en-US" dirty="0" smtClean="0">
                <a:ln>
                  <a:solidFill>
                    <a:srgbClr val="FF6600"/>
                  </a:solidFill>
                </a:ln>
                <a:solidFill>
                  <a:schemeClr val="bg1"/>
                </a:solidFill>
                <a:latin typeface="HGP創英角ｺﾞｼｯｸUB" panose="020B0900000000000000" pitchFamily="50" charset="-128"/>
                <a:ea typeface="HGP創英角ｺﾞｼｯｸUB" panose="020B0900000000000000" pitchFamily="50" charset="-128"/>
              </a:rPr>
              <a:t>お客</a:t>
            </a:r>
            <a:r>
              <a:rPr lang="ja-JP" altLang="en-US" dirty="0">
                <a:ln>
                  <a:solidFill>
                    <a:srgbClr val="FF6600"/>
                  </a:solidFill>
                </a:ln>
                <a:solidFill>
                  <a:schemeClr val="bg1"/>
                </a:solidFill>
                <a:latin typeface="HGP創英角ｺﾞｼｯｸUB" panose="020B0900000000000000" pitchFamily="50" charset="-128"/>
                <a:ea typeface="HGP創英角ｺﾞｼｯｸUB" panose="020B0900000000000000" pitchFamily="50" charset="-128"/>
              </a:rPr>
              <a:t>さまのご要望に</a:t>
            </a:r>
            <a:r>
              <a:rPr lang="ja-JP" altLang="en-US" dirty="0">
                <a:ln>
                  <a:solidFill>
                    <a:srgbClr val="FF6600"/>
                  </a:solidFill>
                </a:ln>
                <a:solidFill>
                  <a:srgbClr val="FFFF99"/>
                </a:solidFill>
                <a:latin typeface="HGP創英角ｺﾞｼｯｸUB" panose="020B0900000000000000" pitchFamily="50" charset="-128"/>
                <a:ea typeface="HGP創英角ｺﾞｼｯｸUB" panose="020B0900000000000000" pitchFamily="50" charset="-128"/>
              </a:rPr>
              <a:t>“より沿う”</a:t>
            </a:r>
            <a:r>
              <a:rPr lang="ja-JP" altLang="en-US" dirty="0">
                <a:ln>
                  <a:solidFill>
                    <a:srgbClr val="FF6600"/>
                  </a:solidFill>
                </a:ln>
                <a:solidFill>
                  <a:schemeClr val="bg1"/>
                </a:solidFill>
                <a:latin typeface="HGP創英角ｺﾞｼｯｸUB" panose="020B0900000000000000" pitchFamily="50" charset="-128"/>
                <a:ea typeface="HGP創英角ｺﾞｼｯｸUB" panose="020B0900000000000000" pitchFamily="50" charset="-128"/>
              </a:rPr>
              <a:t>サービスを提供</a:t>
            </a:r>
            <a:br>
              <a:rPr lang="ja-JP" altLang="en-US" dirty="0">
                <a:ln>
                  <a:solidFill>
                    <a:srgbClr val="FF6600"/>
                  </a:solidFill>
                </a:ln>
                <a:solidFill>
                  <a:schemeClr val="bg1"/>
                </a:solidFill>
                <a:latin typeface="HGP創英角ｺﾞｼｯｸUB" panose="020B0900000000000000" pitchFamily="50" charset="-128"/>
                <a:ea typeface="HGP創英角ｺﾞｼｯｸUB" panose="020B0900000000000000" pitchFamily="50" charset="-128"/>
              </a:rPr>
            </a:br>
            <a:r>
              <a:rPr lang="ja-JP" altLang="en-US" dirty="0" smtClean="0">
                <a:ln>
                  <a:solidFill>
                    <a:srgbClr val="FF6600"/>
                  </a:solidFill>
                </a:ln>
                <a:solidFill>
                  <a:schemeClr val="bg1"/>
                </a:solidFill>
                <a:latin typeface="HGP創英角ｺﾞｼｯｸUB" panose="020B0900000000000000" pitchFamily="50" charset="-128"/>
                <a:ea typeface="HGP創英角ｺﾞｼｯｸUB" panose="020B0900000000000000" pitchFamily="50" charset="-128"/>
              </a:rPr>
              <a:t>　</a:t>
            </a:r>
            <a:r>
              <a:rPr lang="ja-JP" altLang="en-US" sz="2400" b="0" dirty="0" smtClean="0">
                <a:latin typeface="HG丸ｺﾞｼｯｸM-PRO" panose="020F0600000000000000" pitchFamily="50" charset="-128"/>
                <a:ea typeface="HG丸ｺﾞｼｯｸM-PRO" panose="020F0600000000000000" pitchFamily="50" charset="-128"/>
              </a:rPr>
              <a:t>～もっと</a:t>
            </a:r>
            <a:r>
              <a:rPr lang="ja-JP" altLang="en-US" sz="2400" b="0" dirty="0">
                <a:latin typeface="HG丸ｺﾞｼｯｸM-PRO" panose="020F0600000000000000" pitchFamily="50" charset="-128"/>
                <a:ea typeface="HG丸ｺﾞｼｯｸM-PRO" panose="020F0600000000000000" pitchFamily="50" charset="-128"/>
              </a:rPr>
              <a:t>ぴったり！ 新たな料金</a:t>
            </a:r>
            <a:r>
              <a:rPr lang="ja-JP" altLang="en-US" sz="2400" b="0" dirty="0" smtClean="0">
                <a:latin typeface="HG丸ｺﾞｼｯｸM-PRO" panose="020F0600000000000000" pitchFamily="50" charset="-128"/>
                <a:ea typeface="HG丸ｺﾞｼｯｸM-PRO" panose="020F0600000000000000" pitchFamily="50" charset="-128"/>
              </a:rPr>
              <a:t>プラン～</a:t>
            </a:r>
            <a:endParaRPr lang="ja-JP" altLang="en-US" sz="2400" b="0" dirty="0">
              <a:latin typeface="HG丸ｺﾞｼｯｸM-PRO" panose="020F0600000000000000" pitchFamily="50" charset="-128"/>
              <a:ea typeface="HG丸ｺﾞｼｯｸM-PRO" panose="020F0600000000000000" pitchFamily="50" charset="-128"/>
            </a:endParaRPr>
          </a:p>
        </p:txBody>
      </p:sp>
      <p:sp>
        <p:nvSpPr>
          <p:cNvPr id="8196" name="スライド番号プレースホルダー 3"/>
          <p:cNvSpPr txBox="1">
            <a:spLocks/>
          </p:cNvSpPr>
          <p:nvPr/>
        </p:nvSpPr>
        <p:spPr bwMode="auto">
          <a:xfrm>
            <a:off x="10345738" y="200025"/>
            <a:ext cx="646112" cy="35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100" b="1">
                <a:solidFill>
                  <a:srgbClr val="141F79"/>
                </a:solidFill>
                <a:latin typeface="Arial" charset="0"/>
                <a:ea typeface="ＭＳ Ｐゴシック" charset="-128"/>
              </a:defRPr>
            </a:lvl1pPr>
            <a:lvl2pPr marL="742950" indent="-285750" eaLnBrk="0" hangingPunct="0">
              <a:defRPr sz="1100" b="1">
                <a:solidFill>
                  <a:srgbClr val="141F79"/>
                </a:solidFill>
                <a:latin typeface="Arial" charset="0"/>
                <a:ea typeface="ＭＳ Ｐゴシック" charset="-128"/>
              </a:defRPr>
            </a:lvl2pPr>
            <a:lvl3pPr marL="1143000" indent="-228600" eaLnBrk="0" hangingPunct="0">
              <a:defRPr sz="1100" b="1">
                <a:solidFill>
                  <a:srgbClr val="141F79"/>
                </a:solidFill>
                <a:latin typeface="Arial" charset="0"/>
                <a:ea typeface="ＭＳ Ｐゴシック" charset="-128"/>
              </a:defRPr>
            </a:lvl3pPr>
            <a:lvl4pPr marL="1600200" indent="-228600" eaLnBrk="0" hangingPunct="0">
              <a:defRPr sz="1100" b="1">
                <a:solidFill>
                  <a:srgbClr val="141F79"/>
                </a:solidFill>
                <a:latin typeface="Arial" charset="0"/>
                <a:ea typeface="ＭＳ Ｐゴシック" charset="-128"/>
              </a:defRPr>
            </a:lvl4pPr>
            <a:lvl5pPr marL="2057400" indent="-228600" eaLnBrk="0" hangingPunct="0">
              <a:defRPr sz="1100" b="1">
                <a:solidFill>
                  <a:srgbClr val="141F79"/>
                </a:solidFill>
                <a:latin typeface="Arial" charset="0"/>
                <a:ea typeface="ＭＳ Ｐゴシック" charset="-128"/>
              </a:defRPr>
            </a:lvl5pPr>
            <a:lvl6pPr marL="2514600" indent="-228600" eaLnBrk="0" fontAlgn="base" hangingPunct="0">
              <a:spcBef>
                <a:spcPct val="0"/>
              </a:spcBef>
              <a:spcAft>
                <a:spcPct val="0"/>
              </a:spcAft>
              <a:defRPr sz="1100" b="1">
                <a:solidFill>
                  <a:srgbClr val="141F79"/>
                </a:solidFill>
                <a:latin typeface="Arial" charset="0"/>
                <a:ea typeface="ＭＳ Ｐゴシック" charset="-128"/>
              </a:defRPr>
            </a:lvl6pPr>
            <a:lvl7pPr marL="2971800" indent="-228600" eaLnBrk="0" fontAlgn="base" hangingPunct="0">
              <a:spcBef>
                <a:spcPct val="0"/>
              </a:spcBef>
              <a:spcAft>
                <a:spcPct val="0"/>
              </a:spcAft>
              <a:defRPr sz="1100" b="1">
                <a:solidFill>
                  <a:srgbClr val="141F79"/>
                </a:solidFill>
                <a:latin typeface="Arial" charset="0"/>
                <a:ea typeface="ＭＳ Ｐゴシック" charset="-128"/>
              </a:defRPr>
            </a:lvl7pPr>
            <a:lvl8pPr marL="3429000" indent="-228600" eaLnBrk="0" fontAlgn="base" hangingPunct="0">
              <a:spcBef>
                <a:spcPct val="0"/>
              </a:spcBef>
              <a:spcAft>
                <a:spcPct val="0"/>
              </a:spcAft>
              <a:defRPr sz="1100" b="1">
                <a:solidFill>
                  <a:srgbClr val="141F79"/>
                </a:solidFill>
                <a:latin typeface="Arial" charset="0"/>
                <a:ea typeface="ＭＳ Ｐゴシック" charset="-128"/>
              </a:defRPr>
            </a:lvl8pPr>
            <a:lvl9pPr marL="3886200" indent="-228600" eaLnBrk="0" fontAlgn="base" hangingPunct="0">
              <a:spcBef>
                <a:spcPct val="0"/>
              </a:spcBef>
              <a:spcAft>
                <a:spcPct val="0"/>
              </a:spcAft>
              <a:defRPr sz="1100" b="1">
                <a:solidFill>
                  <a:srgbClr val="141F79"/>
                </a:solidFill>
                <a:latin typeface="Arial" charset="0"/>
                <a:ea typeface="ＭＳ Ｐゴシック" charset="-128"/>
              </a:defRPr>
            </a:lvl9pPr>
          </a:lstStyle>
          <a:p>
            <a:pPr eaLnBrk="1" hangingPunct="1"/>
            <a:fld id="{D40A6BCC-C238-4E69-ADAE-83784C6CA039}" type="slidenum">
              <a:rPr lang="ja-JP" altLang="en-US"/>
              <a:pPr eaLnBrk="1" hangingPunct="1"/>
              <a:t>4</a:t>
            </a:fld>
            <a:endParaRPr lang="ja-JP" altLang="en-US"/>
          </a:p>
        </p:txBody>
      </p:sp>
      <p:sp>
        <p:nvSpPr>
          <p:cNvPr id="32" name="円形吹き出し 31"/>
          <p:cNvSpPr/>
          <p:nvPr/>
        </p:nvSpPr>
        <p:spPr bwMode="auto">
          <a:xfrm>
            <a:off x="2617788" y="1620838"/>
            <a:ext cx="2232025" cy="1079500"/>
          </a:xfrm>
          <a:prstGeom prst="wedgeEllipseCallout">
            <a:avLst>
              <a:gd name="adj1" fmla="val -3209"/>
              <a:gd name="adj2" fmla="val 18505"/>
            </a:avLst>
          </a:prstGeom>
          <a:ln/>
          <a:extLst/>
        </p:spPr>
        <p:style>
          <a:lnRef idx="3">
            <a:schemeClr val="lt1"/>
          </a:lnRef>
          <a:fillRef idx="1">
            <a:schemeClr val="accent5"/>
          </a:fillRef>
          <a:effectRef idx="1">
            <a:schemeClr val="accent5"/>
          </a:effectRef>
          <a:fontRef idx="minor">
            <a:schemeClr val="lt1"/>
          </a:fontRef>
        </p:style>
        <p:txBody>
          <a:bodyPr wrap="none" anchor="ctr"/>
          <a:lstStyle/>
          <a:p>
            <a:pPr algn="ctr">
              <a:spcAft>
                <a:spcPct val="8000"/>
              </a:spcAft>
              <a:buClr>
                <a:schemeClr val="bg2"/>
              </a:buClr>
              <a:buSzPct val="80000"/>
              <a:buFont typeface="Wingdings" pitchFamily="2" charset="2"/>
              <a:buNone/>
              <a:defRPr/>
            </a:pPr>
            <a:r>
              <a:rPr kumimoji="1" lang="ja-JP" altLang="en-US" sz="1800" dirty="0">
                <a:solidFill>
                  <a:schemeClr val="tx1"/>
                </a:solidFill>
              </a:rPr>
              <a:t>朝にゆっくり</a:t>
            </a:r>
            <a:endParaRPr kumimoji="1" lang="en-US" altLang="ja-JP" sz="1800" dirty="0">
              <a:solidFill>
                <a:schemeClr val="tx1"/>
              </a:solidFill>
            </a:endParaRPr>
          </a:p>
          <a:p>
            <a:pPr algn="ctr">
              <a:spcAft>
                <a:spcPct val="8000"/>
              </a:spcAft>
              <a:buClr>
                <a:schemeClr val="bg2"/>
              </a:buClr>
              <a:buSzPct val="80000"/>
              <a:buFont typeface="Wingdings" pitchFamily="2" charset="2"/>
              <a:buNone/>
              <a:defRPr/>
            </a:pPr>
            <a:r>
              <a:rPr kumimoji="1" lang="ja-JP" altLang="en-US" sz="1800" dirty="0">
                <a:solidFill>
                  <a:schemeClr val="tx1"/>
                </a:solidFill>
              </a:rPr>
              <a:t>家事をしたい</a:t>
            </a:r>
          </a:p>
        </p:txBody>
      </p:sp>
      <p:sp>
        <p:nvSpPr>
          <p:cNvPr id="39" name="円形吹き出し 38"/>
          <p:cNvSpPr/>
          <p:nvPr/>
        </p:nvSpPr>
        <p:spPr bwMode="auto">
          <a:xfrm>
            <a:off x="5008563" y="1620838"/>
            <a:ext cx="2232025" cy="1079500"/>
          </a:xfrm>
          <a:prstGeom prst="wedgeEllipseCallout">
            <a:avLst>
              <a:gd name="adj1" fmla="val 24894"/>
              <a:gd name="adj2" fmla="val 27304"/>
            </a:avLst>
          </a:prstGeom>
          <a:ln/>
          <a:extLst/>
        </p:spPr>
        <p:style>
          <a:lnRef idx="3">
            <a:schemeClr val="lt1"/>
          </a:lnRef>
          <a:fillRef idx="1">
            <a:schemeClr val="accent5"/>
          </a:fillRef>
          <a:effectRef idx="1">
            <a:schemeClr val="accent5"/>
          </a:effectRef>
          <a:fontRef idx="minor">
            <a:schemeClr val="lt1"/>
          </a:fontRef>
        </p:style>
        <p:txBody>
          <a:bodyPr wrap="none" anchor="ctr"/>
          <a:lstStyle/>
          <a:p>
            <a:pPr algn="ctr">
              <a:spcAft>
                <a:spcPct val="8000"/>
              </a:spcAft>
              <a:buClr>
                <a:schemeClr val="bg2"/>
              </a:buClr>
              <a:buSzPct val="80000"/>
              <a:buFont typeface="Wingdings" pitchFamily="2" charset="2"/>
              <a:buNone/>
              <a:defRPr/>
            </a:pPr>
            <a:r>
              <a:rPr kumimoji="1" lang="ja-JP" altLang="en-US" sz="1800" dirty="0">
                <a:solidFill>
                  <a:schemeClr val="tx1"/>
                </a:solidFill>
              </a:rPr>
              <a:t>夜に趣味の時間を</a:t>
            </a:r>
            <a:endParaRPr kumimoji="1" lang="en-US" altLang="ja-JP" sz="1800" dirty="0">
              <a:solidFill>
                <a:schemeClr val="tx1"/>
              </a:solidFill>
            </a:endParaRPr>
          </a:p>
          <a:p>
            <a:pPr algn="ctr">
              <a:spcAft>
                <a:spcPct val="8000"/>
              </a:spcAft>
              <a:buClr>
                <a:schemeClr val="bg2"/>
              </a:buClr>
              <a:buSzPct val="80000"/>
              <a:buFont typeface="Wingdings" pitchFamily="2" charset="2"/>
              <a:buNone/>
              <a:defRPr/>
            </a:pPr>
            <a:r>
              <a:rPr kumimoji="1" lang="ja-JP" altLang="en-US" sz="1800" dirty="0">
                <a:solidFill>
                  <a:schemeClr val="tx1"/>
                </a:solidFill>
              </a:rPr>
              <a:t>持ちたい</a:t>
            </a:r>
          </a:p>
        </p:txBody>
      </p:sp>
      <p:sp>
        <p:nvSpPr>
          <p:cNvPr id="40" name="円形吹き出し 39"/>
          <p:cNvSpPr/>
          <p:nvPr/>
        </p:nvSpPr>
        <p:spPr bwMode="auto">
          <a:xfrm>
            <a:off x="225425" y="1620838"/>
            <a:ext cx="2232025" cy="1079500"/>
          </a:xfrm>
          <a:prstGeom prst="wedgeEllipseCallout">
            <a:avLst>
              <a:gd name="adj1" fmla="val 24893"/>
              <a:gd name="adj2" fmla="val 21804"/>
            </a:avLst>
          </a:prstGeom>
          <a:ln/>
          <a:extLst/>
        </p:spPr>
        <p:style>
          <a:lnRef idx="3">
            <a:schemeClr val="lt1"/>
          </a:lnRef>
          <a:fillRef idx="1">
            <a:schemeClr val="accent5"/>
          </a:fillRef>
          <a:effectRef idx="1">
            <a:schemeClr val="accent5"/>
          </a:effectRef>
          <a:fontRef idx="minor">
            <a:schemeClr val="lt1"/>
          </a:fontRef>
        </p:style>
        <p:txBody>
          <a:bodyPr wrap="none" anchor="ctr"/>
          <a:lstStyle/>
          <a:p>
            <a:pPr algn="ctr">
              <a:spcAft>
                <a:spcPct val="8000"/>
              </a:spcAft>
              <a:buClr>
                <a:schemeClr val="bg2"/>
              </a:buClr>
              <a:buSzPct val="80000"/>
              <a:buFont typeface="Wingdings" pitchFamily="2" charset="2"/>
              <a:buNone/>
              <a:defRPr/>
            </a:pPr>
            <a:r>
              <a:rPr kumimoji="1" lang="ja-JP" altLang="en-US" sz="1800" dirty="0">
                <a:solidFill>
                  <a:schemeClr val="tx1"/>
                </a:solidFill>
              </a:rPr>
              <a:t>快適な</a:t>
            </a:r>
            <a:endParaRPr kumimoji="1" lang="en-US" altLang="ja-JP" sz="1800" dirty="0">
              <a:solidFill>
                <a:schemeClr val="tx1"/>
              </a:solidFill>
            </a:endParaRPr>
          </a:p>
          <a:p>
            <a:pPr algn="ctr">
              <a:spcAft>
                <a:spcPct val="8000"/>
              </a:spcAft>
              <a:buClr>
                <a:schemeClr val="bg2"/>
              </a:buClr>
              <a:buSzPct val="80000"/>
              <a:buFont typeface="Wingdings" pitchFamily="2" charset="2"/>
              <a:buNone/>
              <a:defRPr/>
            </a:pPr>
            <a:r>
              <a:rPr kumimoji="1" lang="ja-JP" altLang="en-US" sz="1800" dirty="0">
                <a:solidFill>
                  <a:schemeClr val="tx1"/>
                </a:solidFill>
              </a:rPr>
              <a:t>ヒートポンプ暖房を</a:t>
            </a:r>
            <a:endParaRPr kumimoji="1" lang="en-US" altLang="ja-JP" sz="1800" dirty="0">
              <a:solidFill>
                <a:schemeClr val="tx1"/>
              </a:solidFill>
            </a:endParaRPr>
          </a:p>
          <a:p>
            <a:pPr algn="ctr">
              <a:spcAft>
                <a:spcPct val="8000"/>
              </a:spcAft>
              <a:buClr>
                <a:schemeClr val="bg2"/>
              </a:buClr>
              <a:buSzPct val="80000"/>
              <a:buFont typeface="Wingdings" pitchFamily="2" charset="2"/>
              <a:buNone/>
              <a:defRPr/>
            </a:pPr>
            <a:r>
              <a:rPr kumimoji="1" lang="ja-JP" altLang="en-US" sz="1800" dirty="0">
                <a:solidFill>
                  <a:schemeClr val="tx1"/>
                </a:solidFill>
              </a:rPr>
              <a:t>お得に使いたい</a:t>
            </a:r>
          </a:p>
        </p:txBody>
      </p:sp>
      <p:sp>
        <p:nvSpPr>
          <p:cNvPr id="41" name="円形吹き出し 40"/>
          <p:cNvSpPr/>
          <p:nvPr/>
        </p:nvSpPr>
        <p:spPr bwMode="auto">
          <a:xfrm>
            <a:off x="7400925" y="1620838"/>
            <a:ext cx="2232025" cy="1079500"/>
          </a:xfrm>
          <a:prstGeom prst="wedgeEllipseCallout">
            <a:avLst>
              <a:gd name="adj1" fmla="val 21083"/>
              <a:gd name="adj2" fmla="val -22191"/>
            </a:avLst>
          </a:prstGeom>
          <a:ln/>
          <a:extLst/>
        </p:spPr>
        <p:style>
          <a:lnRef idx="3">
            <a:schemeClr val="lt1"/>
          </a:lnRef>
          <a:fillRef idx="1">
            <a:schemeClr val="accent5"/>
          </a:fillRef>
          <a:effectRef idx="1">
            <a:schemeClr val="accent5"/>
          </a:effectRef>
          <a:fontRef idx="minor">
            <a:schemeClr val="lt1"/>
          </a:fontRef>
        </p:style>
        <p:txBody>
          <a:bodyPr wrap="none" anchor="ctr"/>
          <a:lstStyle/>
          <a:p>
            <a:pPr algn="ctr">
              <a:spcAft>
                <a:spcPct val="8000"/>
              </a:spcAft>
              <a:buClr>
                <a:schemeClr val="bg2"/>
              </a:buClr>
              <a:buSzPct val="80000"/>
              <a:buFont typeface="Wingdings" pitchFamily="2" charset="2"/>
              <a:buNone/>
              <a:defRPr/>
            </a:pPr>
            <a:r>
              <a:rPr kumimoji="1" lang="ja-JP" altLang="en-US" sz="1800" dirty="0">
                <a:solidFill>
                  <a:schemeClr val="tx1"/>
                </a:solidFill>
              </a:rPr>
              <a:t>週末にまとめて</a:t>
            </a:r>
            <a:endParaRPr kumimoji="1" lang="en-US" altLang="ja-JP" sz="1800" dirty="0">
              <a:solidFill>
                <a:schemeClr val="tx1"/>
              </a:solidFill>
            </a:endParaRPr>
          </a:p>
          <a:p>
            <a:pPr algn="ctr">
              <a:spcAft>
                <a:spcPct val="8000"/>
              </a:spcAft>
              <a:buClr>
                <a:schemeClr val="bg2"/>
              </a:buClr>
              <a:buSzPct val="80000"/>
              <a:buFont typeface="Wingdings" pitchFamily="2" charset="2"/>
              <a:buNone/>
              <a:defRPr/>
            </a:pPr>
            <a:r>
              <a:rPr kumimoji="1" lang="ja-JP" altLang="en-US" sz="1800" dirty="0">
                <a:solidFill>
                  <a:schemeClr val="tx1"/>
                </a:solidFill>
              </a:rPr>
              <a:t>家事や趣味をしたい</a:t>
            </a:r>
          </a:p>
        </p:txBody>
      </p:sp>
      <p:sp>
        <p:nvSpPr>
          <p:cNvPr id="34" name="角丸四角形 33"/>
          <p:cNvSpPr/>
          <p:nvPr/>
        </p:nvSpPr>
        <p:spPr bwMode="auto">
          <a:xfrm>
            <a:off x="550863" y="5084763"/>
            <a:ext cx="9074150" cy="1731962"/>
          </a:xfrm>
          <a:prstGeom prst="roundRect">
            <a:avLst/>
          </a:prstGeom>
          <a:ln>
            <a:prstDash val="dash"/>
          </a:ln>
          <a:extLst/>
        </p:spPr>
        <p:style>
          <a:lnRef idx="2">
            <a:schemeClr val="accent1"/>
          </a:lnRef>
          <a:fillRef idx="1">
            <a:schemeClr val="lt1"/>
          </a:fillRef>
          <a:effectRef idx="0">
            <a:schemeClr val="accent1"/>
          </a:effectRef>
          <a:fontRef idx="minor">
            <a:schemeClr val="dk1"/>
          </a:fontRef>
        </p:style>
        <p:txBody>
          <a:bodyPr wrap="none" anchor="ctr"/>
          <a:lstStyle/>
          <a:p>
            <a:pPr algn="ctr">
              <a:spcAft>
                <a:spcPct val="8000"/>
              </a:spcAft>
              <a:buClr>
                <a:schemeClr val="bg2"/>
              </a:buClr>
              <a:buSzPct val="80000"/>
              <a:buFont typeface="Wingdings" pitchFamily="2" charset="2"/>
              <a:buNone/>
              <a:defRPr/>
            </a:pPr>
            <a:endParaRPr kumimoji="1" lang="ja-JP" altLang="en-US" dirty="0"/>
          </a:p>
        </p:txBody>
      </p:sp>
      <p:sp>
        <p:nvSpPr>
          <p:cNvPr id="36" name="テキスト ボックス 35"/>
          <p:cNvSpPr txBox="1"/>
          <p:nvPr/>
        </p:nvSpPr>
        <p:spPr>
          <a:xfrm>
            <a:off x="4921250" y="5564188"/>
            <a:ext cx="4518025" cy="954087"/>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a:spAutoFit/>
          </a:bodyPr>
          <a:lstStyle/>
          <a:p>
            <a:pPr marL="85725" indent="-85725" algn="just">
              <a:buFont typeface="Arial" panose="020B0604020202020204" pitchFamily="34" charset="0"/>
              <a:buChar char="•"/>
              <a:defRPr/>
            </a:pPr>
            <a:r>
              <a:rPr kumimoji="1" lang="ja-JP" altLang="en-US" sz="1400" dirty="0"/>
              <a:t>現行の時間帯別電灯は、エコキュート（給湯器）などの深夜機器のご使用に適した料金プラン</a:t>
            </a:r>
            <a:endParaRPr kumimoji="1" lang="en-US" altLang="ja-JP" sz="1400" dirty="0"/>
          </a:p>
          <a:p>
            <a:pPr marL="85725" indent="-85725" algn="just">
              <a:buFont typeface="Arial" panose="020B0604020202020204" pitchFamily="34" charset="0"/>
              <a:buChar char="•"/>
              <a:defRPr/>
            </a:pPr>
            <a:r>
              <a:rPr kumimoji="1" lang="ja-JP" altLang="en-US" sz="1400" dirty="0"/>
              <a:t>時間帯別電灯Ｂの場合、夜間時間帯は２２時から翌８時、昼間時間帯は８時から２２時</a:t>
            </a:r>
            <a:endParaRPr kumimoji="1" lang="en-US" altLang="ja-JP" sz="1400" dirty="0"/>
          </a:p>
        </p:txBody>
      </p:sp>
      <p:grpSp>
        <p:nvGrpSpPr>
          <p:cNvPr id="8203" name="グループ化 1"/>
          <p:cNvGrpSpPr>
            <a:grpSpLocks/>
          </p:cNvGrpSpPr>
          <p:nvPr/>
        </p:nvGrpSpPr>
        <p:grpSpPr bwMode="auto">
          <a:xfrm>
            <a:off x="477838" y="5157788"/>
            <a:ext cx="4454525" cy="1708150"/>
            <a:chOff x="435151" y="4510244"/>
            <a:chExt cx="5228775" cy="2492792"/>
          </a:xfrm>
        </p:grpSpPr>
        <p:grpSp>
          <p:nvGrpSpPr>
            <p:cNvPr id="8206" name="グループ化 59"/>
            <p:cNvGrpSpPr>
              <a:grpSpLocks/>
            </p:cNvGrpSpPr>
            <p:nvPr/>
          </p:nvGrpSpPr>
          <p:grpSpPr bwMode="auto">
            <a:xfrm>
              <a:off x="435151" y="4932354"/>
              <a:ext cx="5087763" cy="2070682"/>
              <a:chOff x="-206199" y="4905366"/>
              <a:chExt cx="5087763" cy="2070683"/>
            </a:xfrm>
          </p:grpSpPr>
          <p:grpSp>
            <p:nvGrpSpPr>
              <p:cNvPr id="8208" name="グループ化 4"/>
              <p:cNvGrpSpPr>
                <a:grpSpLocks/>
              </p:cNvGrpSpPr>
              <p:nvPr/>
            </p:nvGrpSpPr>
            <p:grpSpPr bwMode="auto">
              <a:xfrm>
                <a:off x="-206199" y="4905366"/>
                <a:ext cx="5087763" cy="2070683"/>
                <a:chOff x="2672701" y="3307816"/>
                <a:chExt cx="4147155" cy="1195928"/>
              </a:xfrm>
            </p:grpSpPr>
            <p:grpSp>
              <p:nvGrpSpPr>
                <p:cNvPr id="8219" name="グループ化 8"/>
                <p:cNvGrpSpPr>
                  <a:grpSpLocks/>
                </p:cNvGrpSpPr>
                <p:nvPr/>
              </p:nvGrpSpPr>
              <p:grpSpPr bwMode="auto">
                <a:xfrm>
                  <a:off x="2971799" y="3307816"/>
                  <a:ext cx="3848057" cy="1195928"/>
                  <a:chOff x="2530542" y="7752330"/>
                  <a:chExt cx="3847998" cy="1248870"/>
                </a:xfrm>
              </p:grpSpPr>
              <p:grpSp>
                <p:nvGrpSpPr>
                  <p:cNvPr id="8221" name="グループ化 2059"/>
                  <p:cNvGrpSpPr>
                    <a:grpSpLocks/>
                  </p:cNvGrpSpPr>
                  <p:nvPr/>
                </p:nvGrpSpPr>
                <p:grpSpPr bwMode="auto">
                  <a:xfrm>
                    <a:off x="2530542" y="7752330"/>
                    <a:ext cx="3847998" cy="1248870"/>
                    <a:chOff x="4117846" y="6958048"/>
                    <a:chExt cx="2639100" cy="585673"/>
                  </a:xfrm>
                </p:grpSpPr>
                <p:grpSp>
                  <p:nvGrpSpPr>
                    <p:cNvPr id="8223" name="グループ化 39"/>
                    <p:cNvGrpSpPr>
                      <a:grpSpLocks/>
                    </p:cNvGrpSpPr>
                    <p:nvPr/>
                  </p:nvGrpSpPr>
                  <p:grpSpPr bwMode="auto">
                    <a:xfrm>
                      <a:off x="4117846" y="6983456"/>
                      <a:ext cx="2639100" cy="560265"/>
                      <a:chOff x="2942932" y="7350473"/>
                      <a:chExt cx="3368812" cy="1188098"/>
                    </a:xfrm>
                  </p:grpSpPr>
                  <p:sp>
                    <p:nvSpPr>
                      <p:cNvPr id="8225" name="テキスト ボックス 43"/>
                      <p:cNvSpPr txBox="1">
                        <a:spLocks noChangeArrowheads="1"/>
                      </p:cNvSpPr>
                      <p:nvPr/>
                    </p:nvSpPr>
                    <p:spPr bwMode="auto">
                      <a:xfrm>
                        <a:off x="2942932" y="8264049"/>
                        <a:ext cx="3368812" cy="274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8016" tIns="64008" rIns="128016" bIns="64008">
                        <a:spAutoFit/>
                      </a:bodyPr>
                      <a:lstStyle>
                        <a:lvl1pPr eaLnBrk="0" hangingPunct="0">
                          <a:defRPr sz="1100" b="1">
                            <a:solidFill>
                              <a:srgbClr val="141F79"/>
                            </a:solidFill>
                            <a:latin typeface="Arial" charset="0"/>
                            <a:ea typeface="ＭＳ Ｐゴシック" charset="-128"/>
                          </a:defRPr>
                        </a:lvl1pPr>
                        <a:lvl2pPr marL="742950" indent="-285750" eaLnBrk="0" hangingPunct="0">
                          <a:defRPr sz="1100" b="1">
                            <a:solidFill>
                              <a:srgbClr val="141F79"/>
                            </a:solidFill>
                            <a:latin typeface="Arial" charset="0"/>
                            <a:ea typeface="ＭＳ Ｐゴシック" charset="-128"/>
                          </a:defRPr>
                        </a:lvl2pPr>
                        <a:lvl3pPr marL="1143000" indent="-228600" eaLnBrk="0" hangingPunct="0">
                          <a:defRPr sz="1100" b="1">
                            <a:solidFill>
                              <a:srgbClr val="141F79"/>
                            </a:solidFill>
                            <a:latin typeface="Arial" charset="0"/>
                            <a:ea typeface="ＭＳ Ｐゴシック" charset="-128"/>
                          </a:defRPr>
                        </a:lvl3pPr>
                        <a:lvl4pPr marL="1600200" indent="-228600" eaLnBrk="0" hangingPunct="0">
                          <a:defRPr sz="1100" b="1">
                            <a:solidFill>
                              <a:srgbClr val="141F79"/>
                            </a:solidFill>
                            <a:latin typeface="Arial" charset="0"/>
                            <a:ea typeface="ＭＳ Ｐゴシック" charset="-128"/>
                          </a:defRPr>
                        </a:lvl4pPr>
                        <a:lvl5pPr marL="2057400" indent="-228600" eaLnBrk="0" hangingPunct="0">
                          <a:defRPr sz="1100" b="1">
                            <a:solidFill>
                              <a:srgbClr val="141F79"/>
                            </a:solidFill>
                            <a:latin typeface="Arial" charset="0"/>
                            <a:ea typeface="ＭＳ Ｐゴシック" charset="-128"/>
                          </a:defRPr>
                        </a:lvl5pPr>
                        <a:lvl6pPr marL="2514600" indent="-228600" eaLnBrk="0" fontAlgn="base" hangingPunct="0">
                          <a:spcBef>
                            <a:spcPct val="0"/>
                          </a:spcBef>
                          <a:spcAft>
                            <a:spcPct val="0"/>
                          </a:spcAft>
                          <a:defRPr sz="1100" b="1">
                            <a:solidFill>
                              <a:srgbClr val="141F79"/>
                            </a:solidFill>
                            <a:latin typeface="Arial" charset="0"/>
                            <a:ea typeface="ＭＳ Ｐゴシック" charset="-128"/>
                          </a:defRPr>
                        </a:lvl6pPr>
                        <a:lvl7pPr marL="2971800" indent="-228600" eaLnBrk="0" fontAlgn="base" hangingPunct="0">
                          <a:spcBef>
                            <a:spcPct val="0"/>
                          </a:spcBef>
                          <a:spcAft>
                            <a:spcPct val="0"/>
                          </a:spcAft>
                          <a:defRPr sz="1100" b="1">
                            <a:solidFill>
                              <a:srgbClr val="141F79"/>
                            </a:solidFill>
                            <a:latin typeface="Arial" charset="0"/>
                            <a:ea typeface="ＭＳ Ｐゴシック" charset="-128"/>
                          </a:defRPr>
                        </a:lvl7pPr>
                        <a:lvl8pPr marL="3429000" indent="-228600" eaLnBrk="0" fontAlgn="base" hangingPunct="0">
                          <a:spcBef>
                            <a:spcPct val="0"/>
                          </a:spcBef>
                          <a:spcAft>
                            <a:spcPct val="0"/>
                          </a:spcAft>
                          <a:defRPr sz="1100" b="1">
                            <a:solidFill>
                              <a:srgbClr val="141F79"/>
                            </a:solidFill>
                            <a:latin typeface="Arial" charset="0"/>
                            <a:ea typeface="ＭＳ Ｐゴシック" charset="-128"/>
                          </a:defRPr>
                        </a:lvl8pPr>
                        <a:lvl9pPr marL="3886200" indent="-228600" eaLnBrk="0" fontAlgn="base" hangingPunct="0">
                          <a:spcBef>
                            <a:spcPct val="0"/>
                          </a:spcBef>
                          <a:spcAft>
                            <a:spcPct val="0"/>
                          </a:spcAft>
                          <a:defRPr sz="1100" b="1">
                            <a:solidFill>
                              <a:srgbClr val="141F79"/>
                            </a:solidFill>
                            <a:latin typeface="Arial" charset="0"/>
                            <a:ea typeface="ＭＳ Ｐゴシック" charset="-128"/>
                          </a:defRPr>
                        </a:lvl9pPr>
                      </a:lstStyle>
                      <a:p>
                        <a:pPr eaLnBrk="1" hangingPunct="1"/>
                        <a:r>
                          <a:rPr kumimoji="1" lang="ja-JP" altLang="en-US" sz="1200">
                            <a:solidFill>
                              <a:schemeClr val="tx1"/>
                            </a:solidFill>
                            <a:latin typeface="ＭＳ ゴシック" pitchFamily="49" charset="-128"/>
                            <a:ea typeface="ＭＳ ゴシック" pitchFamily="49" charset="-128"/>
                          </a:rPr>
                          <a:t>　</a:t>
                        </a:r>
                        <a:r>
                          <a:rPr kumimoji="1" lang="en-US" altLang="ja-JP" sz="1200">
                            <a:solidFill>
                              <a:schemeClr val="tx1"/>
                            </a:solidFill>
                            <a:latin typeface="ＭＳ ゴシック" pitchFamily="49" charset="-128"/>
                            <a:ea typeface="ＭＳ ゴシック" pitchFamily="49" charset="-128"/>
                          </a:rPr>
                          <a:t>0</a:t>
                        </a:r>
                        <a:r>
                          <a:rPr kumimoji="1" lang="ja-JP" altLang="en-US" sz="1200">
                            <a:solidFill>
                              <a:schemeClr val="tx1"/>
                            </a:solidFill>
                            <a:latin typeface="ＭＳ ゴシック" pitchFamily="49" charset="-128"/>
                            <a:ea typeface="ＭＳ ゴシック" pitchFamily="49" charset="-128"/>
                          </a:rPr>
                          <a:t>時　   　　　</a:t>
                        </a:r>
                        <a:r>
                          <a:rPr kumimoji="1" lang="en-US" altLang="ja-JP" sz="1200">
                            <a:solidFill>
                              <a:schemeClr val="tx1"/>
                            </a:solidFill>
                            <a:latin typeface="ＭＳ ゴシック" pitchFamily="49" charset="-128"/>
                            <a:ea typeface="ＭＳ ゴシック" pitchFamily="49" charset="-128"/>
                          </a:rPr>
                          <a:t>8</a:t>
                        </a:r>
                        <a:r>
                          <a:rPr kumimoji="1" lang="ja-JP" altLang="en-US" sz="1200">
                            <a:solidFill>
                              <a:schemeClr val="tx1"/>
                            </a:solidFill>
                            <a:latin typeface="ＭＳ ゴシック" pitchFamily="49" charset="-128"/>
                            <a:ea typeface="ＭＳ ゴシック" pitchFamily="49" charset="-128"/>
                          </a:rPr>
                          <a:t>時　 　</a:t>
                        </a:r>
                        <a:r>
                          <a:rPr kumimoji="1" lang="en-US" altLang="ja-JP" sz="1200">
                            <a:solidFill>
                              <a:schemeClr val="tx1"/>
                            </a:solidFill>
                            <a:latin typeface="ＭＳ ゴシック" pitchFamily="49" charset="-128"/>
                            <a:ea typeface="ＭＳ ゴシック" pitchFamily="49" charset="-128"/>
                          </a:rPr>
                          <a:t>              22</a:t>
                        </a:r>
                        <a:r>
                          <a:rPr kumimoji="1" lang="ja-JP" altLang="en-US" sz="1200">
                            <a:solidFill>
                              <a:schemeClr val="tx1"/>
                            </a:solidFill>
                            <a:latin typeface="ＭＳ ゴシック" pitchFamily="49" charset="-128"/>
                            <a:ea typeface="ＭＳ ゴシック" pitchFamily="49" charset="-128"/>
                          </a:rPr>
                          <a:t>時 　</a:t>
                        </a:r>
                        <a:r>
                          <a:rPr kumimoji="1" lang="en-US" altLang="ja-JP" sz="1200">
                            <a:solidFill>
                              <a:schemeClr val="tx1"/>
                            </a:solidFill>
                            <a:latin typeface="ＭＳ ゴシック" pitchFamily="49" charset="-128"/>
                            <a:ea typeface="ＭＳ ゴシック" pitchFamily="49" charset="-128"/>
                          </a:rPr>
                          <a:t>24</a:t>
                        </a:r>
                        <a:r>
                          <a:rPr kumimoji="1" lang="ja-JP" altLang="en-US" sz="1200">
                            <a:solidFill>
                              <a:schemeClr val="tx1"/>
                            </a:solidFill>
                            <a:latin typeface="ＭＳ ゴシック" pitchFamily="49" charset="-128"/>
                            <a:ea typeface="ＭＳ ゴシック" pitchFamily="49" charset="-128"/>
                          </a:rPr>
                          <a:t>時</a:t>
                        </a:r>
                        <a:endParaRPr kumimoji="1" lang="en-US" altLang="ja-JP" sz="1200">
                          <a:solidFill>
                            <a:schemeClr val="tx1"/>
                          </a:solidFill>
                          <a:latin typeface="ＭＳ ゴシック" pitchFamily="49" charset="-128"/>
                          <a:ea typeface="ＭＳ ゴシック" pitchFamily="49" charset="-128"/>
                        </a:endParaRPr>
                      </a:p>
                    </p:txBody>
                  </p:sp>
                  <p:grpSp>
                    <p:nvGrpSpPr>
                      <p:cNvPr id="8226" name="グループ化 3"/>
                      <p:cNvGrpSpPr>
                        <a:grpSpLocks/>
                      </p:cNvGrpSpPr>
                      <p:nvPr/>
                    </p:nvGrpSpPr>
                    <p:grpSpPr bwMode="auto">
                      <a:xfrm>
                        <a:off x="3175502" y="7350473"/>
                        <a:ext cx="2818992" cy="932231"/>
                        <a:chOff x="3242178" y="7945438"/>
                        <a:chExt cx="2818992" cy="932231"/>
                      </a:xfrm>
                    </p:grpSpPr>
                    <p:sp>
                      <p:nvSpPr>
                        <p:cNvPr id="81" name="正方形/長方形 80"/>
                        <p:cNvSpPr/>
                        <p:nvPr/>
                      </p:nvSpPr>
                      <p:spPr>
                        <a:xfrm>
                          <a:off x="3246417" y="8440150"/>
                          <a:ext cx="1022581" cy="437709"/>
                        </a:xfrm>
                        <a:prstGeom prst="rect">
                          <a:avLst/>
                        </a:prstGeom>
                        <a:solidFill>
                          <a:schemeClr val="tx2">
                            <a:lumMod val="40000"/>
                            <a:lumOff val="6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28016" tIns="64008" rIns="128016" bIns="64008" anchor="ctr"/>
                        <a:lstStyle/>
                        <a:p>
                          <a:pPr algn="ctr">
                            <a:defRPr/>
                          </a:pPr>
                          <a:endParaRPr lang="en-US" altLang="ja-JP" sz="900" dirty="0">
                            <a:solidFill>
                              <a:schemeClr val="tx1"/>
                            </a:solidFill>
                            <a:latin typeface="ＭＳ ゴシック" panose="020B0609070205080204" pitchFamily="49" charset="-128"/>
                            <a:ea typeface="ＭＳ ゴシック" panose="020B0609070205080204" pitchFamily="49" charset="-128"/>
                          </a:endParaRPr>
                        </a:p>
                      </p:txBody>
                    </p:sp>
                    <p:sp>
                      <p:nvSpPr>
                        <p:cNvPr id="82" name="正方形/長方形 81"/>
                        <p:cNvSpPr/>
                        <p:nvPr/>
                      </p:nvSpPr>
                      <p:spPr>
                        <a:xfrm>
                          <a:off x="4268998" y="7945470"/>
                          <a:ext cx="1518578" cy="932389"/>
                        </a:xfrm>
                        <a:prstGeom prst="rect">
                          <a:avLst/>
                        </a:prstGeom>
                        <a:solidFill>
                          <a:srgbClr val="FFCC99"/>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28016" tIns="64008" rIns="128016" bIns="64008" anchor="ctr"/>
                        <a:lstStyle/>
                        <a:p>
                          <a:pPr algn="ctr">
                            <a:defRPr/>
                          </a:pPr>
                          <a:endParaRPr lang="en-US" altLang="ja-JP" sz="800" dirty="0">
                            <a:solidFill>
                              <a:schemeClr val="tx1"/>
                            </a:solidFill>
                            <a:latin typeface="ＭＳ ゴシック" panose="020B0609070205080204" pitchFamily="49" charset="-128"/>
                            <a:ea typeface="ＭＳ ゴシック" panose="020B0609070205080204" pitchFamily="49" charset="-128"/>
                          </a:endParaRPr>
                        </a:p>
                      </p:txBody>
                    </p:sp>
                    <p:sp>
                      <p:nvSpPr>
                        <p:cNvPr id="83" name="正方形/長方形 82"/>
                        <p:cNvSpPr/>
                        <p:nvPr/>
                      </p:nvSpPr>
                      <p:spPr>
                        <a:xfrm>
                          <a:off x="5787576" y="8438761"/>
                          <a:ext cx="248663" cy="439098"/>
                        </a:xfrm>
                        <a:prstGeom prst="rect">
                          <a:avLst/>
                        </a:prstGeom>
                        <a:solidFill>
                          <a:schemeClr val="tx2">
                            <a:lumMod val="40000"/>
                            <a:lumOff val="6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28016" tIns="64008" rIns="128016" bIns="64008" anchor="ctr"/>
                        <a:lstStyle/>
                        <a:p>
                          <a:pPr algn="ctr">
                            <a:defRPr/>
                          </a:pPr>
                          <a:endParaRPr lang="en-US" altLang="ja-JP" sz="700" dirty="0">
                            <a:solidFill>
                              <a:schemeClr val="tx1"/>
                            </a:solidFill>
                            <a:latin typeface="ＭＳ ゴシック" panose="020B0609070205080204" pitchFamily="49" charset="-128"/>
                            <a:ea typeface="ＭＳ ゴシック" panose="020B0609070205080204" pitchFamily="49" charset="-128"/>
                          </a:endParaRPr>
                        </a:p>
                      </p:txBody>
                    </p:sp>
                  </p:grpSp>
                </p:grpSp>
                <p:cxnSp>
                  <p:nvCxnSpPr>
                    <p:cNvPr id="78" name="直線矢印コネクタ 77"/>
                    <p:cNvCxnSpPr/>
                    <p:nvPr/>
                  </p:nvCxnSpPr>
                  <p:spPr>
                    <a:xfrm flipH="1" flipV="1">
                      <a:off x="4293985" y="6957916"/>
                      <a:ext cx="0" cy="465892"/>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8222" name="テキスト ボックス 67"/>
                  <p:cNvSpPr txBox="1">
                    <a:spLocks noChangeArrowheads="1"/>
                  </p:cNvSpPr>
                  <p:nvPr/>
                </p:nvSpPr>
                <p:spPr bwMode="auto">
                  <a:xfrm>
                    <a:off x="2982793" y="8378715"/>
                    <a:ext cx="754062" cy="1850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8016" tIns="64008" rIns="128016" bIns="64008" anchor="ctr">
                    <a:spAutoFit/>
                  </a:bodyPr>
                  <a:lstStyle>
                    <a:lvl1pPr eaLnBrk="0" hangingPunct="0">
                      <a:defRPr sz="1100" b="1">
                        <a:solidFill>
                          <a:srgbClr val="141F79"/>
                        </a:solidFill>
                        <a:latin typeface="Arial" charset="0"/>
                        <a:ea typeface="ＭＳ Ｐゴシック" charset="-128"/>
                      </a:defRPr>
                    </a:lvl1pPr>
                    <a:lvl2pPr marL="742950" indent="-285750" eaLnBrk="0" hangingPunct="0">
                      <a:defRPr sz="1100" b="1">
                        <a:solidFill>
                          <a:srgbClr val="141F79"/>
                        </a:solidFill>
                        <a:latin typeface="Arial" charset="0"/>
                        <a:ea typeface="ＭＳ Ｐゴシック" charset="-128"/>
                      </a:defRPr>
                    </a:lvl2pPr>
                    <a:lvl3pPr marL="1143000" indent="-228600" eaLnBrk="0" hangingPunct="0">
                      <a:defRPr sz="1100" b="1">
                        <a:solidFill>
                          <a:srgbClr val="141F79"/>
                        </a:solidFill>
                        <a:latin typeface="Arial" charset="0"/>
                        <a:ea typeface="ＭＳ Ｐゴシック" charset="-128"/>
                      </a:defRPr>
                    </a:lvl3pPr>
                    <a:lvl4pPr marL="1600200" indent="-228600" eaLnBrk="0" hangingPunct="0">
                      <a:defRPr sz="1100" b="1">
                        <a:solidFill>
                          <a:srgbClr val="141F79"/>
                        </a:solidFill>
                        <a:latin typeface="Arial" charset="0"/>
                        <a:ea typeface="ＭＳ Ｐゴシック" charset="-128"/>
                      </a:defRPr>
                    </a:lvl4pPr>
                    <a:lvl5pPr marL="2057400" indent="-228600" eaLnBrk="0" hangingPunct="0">
                      <a:defRPr sz="1100" b="1">
                        <a:solidFill>
                          <a:srgbClr val="141F79"/>
                        </a:solidFill>
                        <a:latin typeface="Arial" charset="0"/>
                        <a:ea typeface="ＭＳ Ｐゴシック" charset="-128"/>
                      </a:defRPr>
                    </a:lvl5pPr>
                    <a:lvl6pPr marL="2514600" indent="-228600" eaLnBrk="0" fontAlgn="base" hangingPunct="0">
                      <a:spcBef>
                        <a:spcPct val="0"/>
                      </a:spcBef>
                      <a:spcAft>
                        <a:spcPct val="0"/>
                      </a:spcAft>
                      <a:defRPr sz="1100" b="1">
                        <a:solidFill>
                          <a:srgbClr val="141F79"/>
                        </a:solidFill>
                        <a:latin typeface="Arial" charset="0"/>
                        <a:ea typeface="ＭＳ Ｐゴシック" charset="-128"/>
                      </a:defRPr>
                    </a:lvl6pPr>
                    <a:lvl7pPr marL="2971800" indent="-228600" eaLnBrk="0" fontAlgn="base" hangingPunct="0">
                      <a:spcBef>
                        <a:spcPct val="0"/>
                      </a:spcBef>
                      <a:spcAft>
                        <a:spcPct val="0"/>
                      </a:spcAft>
                      <a:defRPr sz="1100" b="1">
                        <a:solidFill>
                          <a:srgbClr val="141F79"/>
                        </a:solidFill>
                        <a:latin typeface="Arial" charset="0"/>
                        <a:ea typeface="ＭＳ Ｐゴシック" charset="-128"/>
                      </a:defRPr>
                    </a:lvl7pPr>
                    <a:lvl8pPr marL="3429000" indent="-228600" eaLnBrk="0" fontAlgn="base" hangingPunct="0">
                      <a:spcBef>
                        <a:spcPct val="0"/>
                      </a:spcBef>
                      <a:spcAft>
                        <a:spcPct val="0"/>
                      </a:spcAft>
                      <a:defRPr sz="1100" b="1">
                        <a:solidFill>
                          <a:srgbClr val="141F79"/>
                        </a:solidFill>
                        <a:latin typeface="Arial" charset="0"/>
                        <a:ea typeface="ＭＳ Ｐゴシック" charset="-128"/>
                      </a:defRPr>
                    </a:lvl8pPr>
                    <a:lvl9pPr marL="3886200" indent="-228600" eaLnBrk="0" fontAlgn="base" hangingPunct="0">
                      <a:spcBef>
                        <a:spcPct val="0"/>
                      </a:spcBef>
                      <a:spcAft>
                        <a:spcPct val="0"/>
                      </a:spcAft>
                      <a:defRPr sz="1100" b="1">
                        <a:solidFill>
                          <a:srgbClr val="141F79"/>
                        </a:solidFill>
                        <a:latin typeface="Arial" charset="0"/>
                        <a:ea typeface="ＭＳ Ｐゴシック" charset="-128"/>
                      </a:defRPr>
                    </a:lvl9pPr>
                  </a:lstStyle>
                  <a:p>
                    <a:pPr algn="ctr" eaLnBrk="1" hangingPunct="1"/>
                    <a:r>
                      <a:rPr kumimoji="1" lang="ja-JP" altLang="en-US" sz="1200">
                        <a:solidFill>
                          <a:schemeClr val="tx1"/>
                        </a:solidFill>
                        <a:latin typeface="ＭＳ ゴシック" pitchFamily="49" charset="-128"/>
                        <a:ea typeface="ＭＳ ゴシック" pitchFamily="49" charset="-128"/>
                      </a:rPr>
                      <a:t>夜間</a:t>
                    </a:r>
                    <a:endParaRPr kumimoji="1" lang="en-US" altLang="ja-JP" sz="1200">
                      <a:solidFill>
                        <a:schemeClr val="tx1"/>
                      </a:solidFill>
                      <a:latin typeface="ＭＳ ゴシック" pitchFamily="49" charset="-128"/>
                      <a:ea typeface="ＭＳ ゴシック" pitchFamily="49" charset="-128"/>
                    </a:endParaRPr>
                  </a:p>
                </p:txBody>
              </p:sp>
            </p:grpSp>
            <p:sp>
              <p:nvSpPr>
                <p:cNvPr id="8220" name="テキスト ボックス 190"/>
                <p:cNvSpPr txBox="1">
                  <a:spLocks noChangeArrowheads="1"/>
                </p:cNvSpPr>
                <p:nvPr/>
              </p:nvSpPr>
              <p:spPr bwMode="auto">
                <a:xfrm>
                  <a:off x="2672701" y="3421960"/>
                  <a:ext cx="529996" cy="706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sz="1100" b="1">
                      <a:solidFill>
                        <a:srgbClr val="141F79"/>
                      </a:solidFill>
                      <a:latin typeface="Arial" charset="0"/>
                      <a:ea typeface="ＭＳ Ｐゴシック" charset="-128"/>
                    </a:defRPr>
                  </a:lvl1pPr>
                  <a:lvl2pPr marL="742950" indent="-285750" eaLnBrk="0" hangingPunct="0">
                    <a:defRPr sz="1100" b="1">
                      <a:solidFill>
                        <a:srgbClr val="141F79"/>
                      </a:solidFill>
                      <a:latin typeface="Arial" charset="0"/>
                      <a:ea typeface="ＭＳ Ｐゴシック" charset="-128"/>
                    </a:defRPr>
                  </a:lvl2pPr>
                  <a:lvl3pPr marL="1143000" indent="-228600" eaLnBrk="0" hangingPunct="0">
                    <a:defRPr sz="1100" b="1">
                      <a:solidFill>
                        <a:srgbClr val="141F79"/>
                      </a:solidFill>
                      <a:latin typeface="Arial" charset="0"/>
                      <a:ea typeface="ＭＳ Ｐゴシック" charset="-128"/>
                    </a:defRPr>
                  </a:lvl3pPr>
                  <a:lvl4pPr marL="1600200" indent="-228600" eaLnBrk="0" hangingPunct="0">
                    <a:defRPr sz="1100" b="1">
                      <a:solidFill>
                        <a:srgbClr val="141F79"/>
                      </a:solidFill>
                      <a:latin typeface="Arial" charset="0"/>
                      <a:ea typeface="ＭＳ Ｐゴシック" charset="-128"/>
                    </a:defRPr>
                  </a:lvl4pPr>
                  <a:lvl5pPr marL="2057400" indent="-228600" eaLnBrk="0" hangingPunct="0">
                    <a:defRPr sz="1100" b="1">
                      <a:solidFill>
                        <a:srgbClr val="141F79"/>
                      </a:solidFill>
                      <a:latin typeface="Arial" charset="0"/>
                      <a:ea typeface="ＭＳ Ｐゴシック" charset="-128"/>
                    </a:defRPr>
                  </a:lvl5pPr>
                  <a:lvl6pPr marL="2514600" indent="-228600" eaLnBrk="0" fontAlgn="base" hangingPunct="0">
                    <a:spcBef>
                      <a:spcPct val="0"/>
                    </a:spcBef>
                    <a:spcAft>
                      <a:spcPct val="0"/>
                    </a:spcAft>
                    <a:defRPr sz="1100" b="1">
                      <a:solidFill>
                        <a:srgbClr val="141F79"/>
                      </a:solidFill>
                      <a:latin typeface="Arial" charset="0"/>
                      <a:ea typeface="ＭＳ Ｐゴシック" charset="-128"/>
                    </a:defRPr>
                  </a:lvl6pPr>
                  <a:lvl7pPr marL="2971800" indent="-228600" eaLnBrk="0" fontAlgn="base" hangingPunct="0">
                    <a:spcBef>
                      <a:spcPct val="0"/>
                    </a:spcBef>
                    <a:spcAft>
                      <a:spcPct val="0"/>
                    </a:spcAft>
                    <a:defRPr sz="1100" b="1">
                      <a:solidFill>
                        <a:srgbClr val="141F79"/>
                      </a:solidFill>
                      <a:latin typeface="Arial" charset="0"/>
                      <a:ea typeface="ＭＳ Ｐゴシック" charset="-128"/>
                    </a:defRPr>
                  </a:lvl7pPr>
                  <a:lvl8pPr marL="3429000" indent="-228600" eaLnBrk="0" fontAlgn="base" hangingPunct="0">
                    <a:spcBef>
                      <a:spcPct val="0"/>
                    </a:spcBef>
                    <a:spcAft>
                      <a:spcPct val="0"/>
                    </a:spcAft>
                    <a:defRPr sz="1100" b="1">
                      <a:solidFill>
                        <a:srgbClr val="141F79"/>
                      </a:solidFill>
                      <a:latin typeface="Arial" charset="0"/>
                      <a:ea typeface="ＭＳ Ｐゴシック" charset="-128"/>
                    </a:defRPr>
                  </a:lvl8pPr>
                  <a:lvl9pPr marL="3886200" indent="-228600" eaLnBrk="0" fontAlgn="base" hangingPunct="0">
                    <a:spcBef>
                      <a:spcPct val="0"/>
                    </a:spcBef>
                    <a:spcAft>
                      <a:spcPct val="0"/>
                    </a:spcAft>
                    <a:defRPr sz="1100" b="1">
                      <a:solidFill>
                        <a:srgbClr val="141F79"/>
                      </a:solidFill>
                      <a:latin typeface="Arial" charset="0"/>
                      <a:ea typeface="ＭＳ Ｐゴシック" charset="-128"/>
                    </a:defRPr>
                  </a:lvl9pPr>
                </a:lstStyle>
                <a:p>
                  <a:pPr algn="ctr" eaLnBrk="1" hangingPunct="1"/>
                  <a:r>
                    <a:rPr kumimoji="1" lang="ja-JP" altLang="en-US" sz="1200">
                      <a:solidFill>
                        <a:schemeClr val="tx1"/>
                      </a:solidFill>
                      <a:latin typeface="ＭＳ ゴシック" pitchFamily="49" charset="-128"/>
                      <a:ea typeface="ＭＳ ゴシック" pitchFamily="49" charset="-128"/>
                    </a:rPr>
                    <a:t>電力量</a:t>
                  </a:r>
                  <a:endParaRPr kumimoji="1" lang="en-US" altLang="ja-JP" sz="1200">
                    <a:solidFill>
                      <a:schemeClr val="tx1"/>
                    </a:solidFill>
                    <a:latin typeface="ＭＳ ゴシック" pitchFamily="49" charset="-128"/>
                    <a:ea typeface="ＭＳ ゴシック" pitchFamily="49" charset="-128"/>
                  </a:endParaRPr>
                </a:p>
                <a:p>
                  <a:pPr algn="ctr" eaLnBrk="1" hangingPunct="1"/>
                  <a:r>
                    <a:rPr kumimoji="1" lang="ja-JP" altLang="en-US" sz="1200">
                      <a:solidFill>
                        <a:schemeClr val="tx1"/>
                      </a:solidFill>
                      <a:latin typeface="ＭＳ ゴシック" pitchFamily="49" charset="-128"/>
                      <a:ea typeface="ＭＳ ゴシック" pitchFamily="49" charset="-128"/>
                    </a:rPr>
                    <a:t>料金単価</a:t>
                  </a:r>
                </a:p>
              </p:txBody>
            </p:sp>
          </p:grpSp>
          <p:grpSp>
            <p:nvGrpSpPr>
              <p:cNvPr id="8209" name="グループ化 100"/>
              <p:cNvGrpSpPr>
                <a:grpSpLocks/>
              </p:cNvGrpSpPr>
              <p:nvPr/>
            </p:nvGrpSpPr>
            <p:grpSpPr bwMode="auto">
              <a:xfrm>
                <a:off x="2648885" y="5437076"/>
                <a:ext cx="803030" cy="586791"/>
                <a:chOff x="2636904" y="3418886"/>
                <a:chExt cx="803030" cy="585490"/>
              </a:xfrm>
            </p:grpSpPr>
            <p:sp>
              <p:nvSpPr>
                <p:cNvPr id="71" name="テキスト ボックス 41"/>
                <p:cNvSpPr txBox="1">
                  <a:spLocks noChangeArrowheads="1"/>
                </p:cNvSpPr>
                <p:nvPr/>
              </p:nvSpPr>
              <p:spPr bwMode="auto">
                <a:xfrm>
                  <a:off x="2636589" y="3419554"/>
                  <a:ext cx="803137" cy="291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8016" tIns="64008" rIns="128016" bIns="64008">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algn="ctr" eaLnBrk="1" hangingPunct="1">
                    <a:defRPr/>
                  </a:pPr>
                  <a:r>
                    <a:rPr lang="ja-JP" altLang="en-US" sz="1050" dirty="0">
                      <a:latin typeface="ＭＳ ゴシック" pitchFamily="49" charset="-128"/>
                      <a:ea typeface="ＭＳ ゴシック" pitchFamily="49" charset="-128"/>
                    </a:rPr>
                    <a:t>昼間</a:t>
                  </a:r>
                  <a:endParaRPr lang="en-US" altLang="ja-JP" sz="1050" dirty="0" smtClean="0">
                    <a:latin typeface="ＭＳ ゴシック" pitchFamily="49" charset="-128"/>
                    <a:ea typeface="ＭＳ ゴシック" pitchFamily="49" charset="-128"/>
                  </a:endParaRPr>
                </a:p>
              </p:txBody>
            </p:sp>
            <p:sp>
              <p:nvSpPr>
                <p:cNvPr id="72" name="太陽 71"/>
                <p:cNvSpPr/>
                <p:nvPr/>
              </p:nvSpPr>
              <p:spPr bwMode="auto">
                <a:xfrm>
                  <a:off x="2899332" y="3784785"/>
                  <a:ext cx="253426" cy="219600"/>
                </a:xfrm>
                <a:prstGeom prst="sun">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8210" name="グループ化 104"/>
              <p:cNvGrpSpPr>
                <a:grpSpLocks/>
              </p:cNvGrpSpPr>
              <p:nvPr/>
            </p:nvGrpSpPr>
            <p:grpSpPr bwMode="auto">
              <a:xfrm>
                <a:off x="1065183" y="6287322"/>
                <a:ext cx="270160" cy="206189"/>
                <a:chOff x="986187" y="4427903"/>
                <a:chExt cx="270160" cy="206189"/>
              </a:xfrm>
            </p:grpSpPr>
            <p:sp>
              <p:nvSpPr>
                <p:cNvPr id="69" name="月 68"/>
                <p:cNvSpPr/>
                <p:nvPr/>
              </p:nvSpPr>
              <p:spPr bwMode="auto">
                <a:xfrm rot="11700416">
                  <a:off x="1125419" y="4428563"/>
                  <a:ext cx="130440" cy="206189"/>
                </a:xfrm>
                <a:prstGeom prst="moon">
                  <a:avLst/>
                </a:prstGeom>
                <a:solidFill>
                  <a:srgbClr val="FFFF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70" name="星 5 69"/>
                <p:cNvSpPr/>
                <p:nvPr/>
              </p:nvSpPr>
              <p:spPr bwMode="auto">
                <a:xfrm>
                  <a:off x="985662" y="4437830"/>
                  <a:ext cx="128576" cy="120470"/>
                </a:xfrm>
                <a:prstGeom prst="star5">
                  <a:avLst/>
                </a:prstGeom>
                <a:solidFill>
                  <a:srgbClr val="FFFF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8211" name="グループ化 142"/>
              <p:cNvGrpSpPr>
                <a:grpSpLocks/>
              </p:cNvGrpSpPr>
              <p:nvPr/>
            </p:nvGrpSpPr>
            <p:grpSpPr bwMode="auto">
              <a:xfrm>
                <a:off x="4129579" y="6222122"/>
                <a:ext cx="246472" cy="228695"/>
                <a:chOff x="1008933" y="4362703"/>
                <a:chExt cx="246472" cy="228695"/>
              </a:xfrm>
            </p:grpSpPr>
            <p:sp>
              <p:nvSpPr>
                <p:cNvPr id="67" name="月 66"/>
                <p:cNvSpPr/>
                <p:nvPr/>
              </p:nvSpPr>
              <p:spPr bwMode="auto">
                <a:xfrm rot="11700416">
                  <a:off x="1124881" y="4347478"/>
                  <a:ext cx="130440" cy="243255"/>
                </a:xfrm>
                <a:prstGeom prst="moon">
                  <a:avLst/>
                </a:prstGeom>
                <a:solidFill>
                  <a:srgbClr val="FFFF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68" name="星 5 67"/>
                <p:cNvSpPr/>
                <p:nvPr/>
              </p:nvSpPr>
              <p:spPr bwMode="auto">
                <a:xfrm>
                  <a:off x="977671" y="4324310"/>
                  <a:ext cx="160254" cy="157537"/>
                </a:xfrm>
                <a:prstGeom prst="star5">
                  <a:avLst/>
                </a:prstGeom>
                <a:solidFill>
                  <a:srgbClr val="FFFF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sp>
            <p:nvSpPr>
              <p:cNvPr id="8212" name="テキスト ボックス 67"/>
              <p:cNvSpPr txBox="1">
                <a:spLocks noChangeArrowheads="1"/>
              </p:cNvSpPr>
              <p:nvPr/>
            </p:nvSpPr>
            <p:spPr bwMode="auto">
              <a:xfrm>
                <a:off x="3792538" y="5845175"/>
                <a:ext cx="923925" cy="334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8016" tIns="64008" rIns="128016" bIns="64008" anchor="ctr">
                <a:spAutoFit/>
              </a:bodyPr>
              <a:lstStyle>
                <a:lvl1pPr eaLnBrk="0" hangingPunct="0">
                  <a:defRPr sz="1100" b="1">
                    <a:solidFill>
                      <a:srgbClr val="141F79"/>
                    </a:solidFill>
                    <a:latin typeface="Arial" charset="0"/>
                    <a:ea typeface="ＭＳ Ｐゴシック" charset="-128"/>
                  </a:defRPr>
                </a:lvl1pPr>
                <a:lvl2pPr marL="742950" indent="-285750" eaLnBrk="0" hangingPunct="0">
                  <a:defRPr sz="1100" b="1">
                    <a:solidFill>
                      <a:srgbClr val="141F79"/>
                    </a:solidFill>
                    <a:latin typeface="Arial" charset="0"/>
                    <a:ea typeface="ＭＳ Ｐゴシック" charset="-128"/>
                  </a:defRPr>
                </a:lvl2pPr>
                <a:lvl3pPr marL="1143000" indent="-228600" eaLnBrk="0" hangingPunct="0">
                  <a:defRPr sz="1100" b="1">
                    <a:solidFill>
                      <a:srgbClr val="141F79"/>
                    </a:solidFill>
                    <a:latin typeface="Arial" charset="0"/>
                    <a:ea typeface="ＭＳ Ｐゴシック" charset="-128"/>
                  </a:defRPr>
                </a:lvl3pPr>
                <a:lvl4pPr marL="1600200" indent="-228600" eaLnBrk="0" hangingPunct="0">
                  <a:defRPr sz="1100" b="1">
                    <a:solidFill>
                      <a:srgbClr val="141F79"/>
                    </a:solidFill>
                    <a:latin typeface="Arial" charset="0"/>
                    <a:ea typeface="ＭＳ Ｐゴシック" charset="-128"/>
                  </a:defRPr>
                </a:lvl4pPr>
                <a:lvl5pPr marL="2057400" indent="-228600" eaLnBrk="0" hangingPunct="0">
                  <a:defRPr sz="1100" b="1">
                    <a:solidFill>
                      <a:srgbClr val="141F79"/>
                    </a:solidFill>
                    <a:latin typeface="Arial" charset="0"/>
                    <a:ea typeface="ＭＳ Ｐゴシック" charset="-128"/>
                  </a:defRPr>
                </a:lvl5pPr>
                <a:lvl6pPr marL="2514600" indent="-228600" eaLnBrk="0" fontAlgn="base" hangingPunct="0">
                  <a:spcBef>
                    <a:spcPct val="0"/>
                  </a:spcBef>
                  <a:spcAft>
                    <a:spcPct val="0"/>
                  </a:spcAft>
                  <a:defRPr sz="1100" b="1">
                    <a:solidFill>
                      <a:srgbClr val="141F79"/>
                    </a:solidFill>
                    <a:latin typeface="Arial" charset="0"/>
                    <a:ea typeface="ＭＳ Ｐゴシック" charset="-128"/>
                  </a:defRPr>
                </a:lvl6pPr>
                <a:lvl7pPr marL="2971800" indent="-228600" eaLnBrk="0" fontAlgn="base" hangingPunct="0">
                  <a:spcBef>
                    <a:spcPct val="0"/>
                  </a:spcBef>
                  <a:spcAft>
                    <a:spcPct val="0"/>
                  </a:spcAft>
                  <a:defRPr sz="1100" b="1">
                    <a:solidFill>
                      <a:srgbClr val="141F79"/>
                    </a:solidFill>
                    <a:latin typeface="Arial" charset="0"/>
                    <a:ea typeface="ＭＳ Ｐゴシック" charset="-128"/>
                  </a:defRPr>
                </a:lvl7pPr>
                <a:lvl8pPr marL="3429000" indent="-228600" eaLnBrk="0" fontAlgn="base" hangingPunct="0">
                  <a:spcBef>
                    <a:spcPct val="0"/>
                  </a:spcBef>
                  <a:spcAft>
                    <a:spcPct val="0"/>
                  </a:spcAft>
                  <a:defRPr sz="1100" b="1">
                    <a:solidFill>
                      <a:srgbClr val="141F79"/>
                    </a:solidFill>
                    <a:latin typeface="Arial" charset="0"/>
                    <a:ea typeface="ＭＳ Ｐゴシック" charset="-128"/>
                  </a:defRPr>
                </a:lvl8pPr>
                <a:lvl9pPr marL="3886200" indent="-228600" eaLnBrk="0" fontAlgn="base" hangingPunct="0">
                  <a:spcBef>
                    <a:spcPct val="0"/>
                  </a:spcBef>
                  <a:spcAft>
                    <a:spcPct val="0"/>
                  </a:spcAft>
                  <a:defRPr sz="1100" b="1">
                    <a:solidFill>
                      <a:srgbClr val="141F79"/>
                    </a:solidFill>
                    <a:latin typeface="Arial" charset="0"/>
                    <a:ea typeface="ＭＳ Ｐゴシック" charset="-128"/>
                  </a:defRPr>
                </a:lvl9pPr>
              </a:lstStyle>
              <a:p>
                <a:pPr algn="ctr" eaLnBrk="1" hangingPunct="1"/>
                <a:r>
                  <a:rPr kumimoji="1" lang="ja-JP" altLang="en-US" sz="1200">
                    <a:solidFill>
                      <a:schemeClr val="tx1"/>
                    </a:solidFill>
                    <a:latin typeface="ＭＳ ゴシック" pitchFamily="49" charset="-128"/>
                    <a:ea typeface="ＭＳ ゴシック" pitchFamily="49" charset="-128"/>
                  </a:rPr>
                  <a:t>夜間</a:t>
                </a:r>
                <a:endParaRPr kumimoji="1" lang="en-US" altLang="ja-JP" sz="1200">
                  <a:solidFill>
                    <a:schemeClr val="tx1"/>
                  </a:solidFill>
                  <a:latin typeface="ＭＳ ゴシック" pitchFamily="49" charset="-128"/>
                  <a:ea typeface="ＭＳ ゴシック" pitchFamily="49" charset="-128"/>
                </a:endParaRPr>
              </a:p>
            </p:txBody>
          </p:sp>
        </p:grpSp>
        <p:sp>
          <p:nvSpPr>
            <p:cNvPr id="8207" name="テキスト ボックス 11270"/>
            <p:cNvSpPr txBox="1">
              <a:spLocks noChangeArrowheads="1"/>
            </p:cNvSpPr>
            <p:nvPr/>
          </p:nvSpPr>
          <p:spPr bwMode="auto">
            <a:xfrm>
              <a:off x="1117600" y="4510244"/>
              <a:ext cx="4546326" cy="493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100" b="1">
                  <a:solidFill>
                    <a:srgbClr val="141F79"/>
                  </a:solidFill>
                  <a:latin typeface="Arial" charset="0"/>
                  <a:ea typeface="ＭＳ Ｐゴシック" charset="-128"/>
                </a:defRPr>
              </a:lvl1pPr>
              <a:lvl2pPr marL="742950" indent="-285750" eaLnBrk="0" hangingPunct="0">
                <a:defRPr sz="1100" b="1">
                  <a:solidFill>
                    <a:srgbClr val="141F79"/>
                  </a:solidFill>
                  <a:latin typeface="Arial" charset="0"/>
                  <a:ea typeface="ＭＳ Ｐゴシック" charset="-128"/>
                </a:defRPr>
              </a:lvl2pPr>
              <a:lvl3pPr marL="1143000" indent="-228600" eaLnBrk="0" hangingPunct="0">
                <a:defRPr sz="1100" b="1">
                  <a:solidFill>
                    <a:srgbClr val="141F79"/>
                  </a:solidFill>
                  <a:latin typeface="Arial" charset="0"/>
                  <a:ea typeface="ＭＳ Ｐゴシック" charset="-128"/>
                </a:defRPr>
              </a:lvl3pPr>
              <a:lvl4pPr marL="1600200" indent="-228600" eaLnBrk="0" hangingPunct="0">
                <a:defRPr sz="1100" b="1">
                  <a:solidFill>
                    <a:srgbClr val="141F79"/>
                  </a:solidFill>
                  <a:latin typeface="Arial" charset="0"/>
                  <a:ea typeface="ＭＳ Ｐゴシック" charset="-128"/>
                </a:defRPr>
              </a:lvl4pPr>
              <a:lvl5pPr marL="2057400" indent="-228600" eaLnBrk="0" hangingPunct="0">
                <a:defRPr sz="1100" b="1">
                  <a:solidFill>
                    <a:srgbClr val="141F79"/>
                  </a:solidFill>
                  <a:latin typeface="Arial" charset="0"/>
                  <a:ea typeface="ＭＳ Ｐゴシック" charset="-128"/>
                </a:defRPr>
              </a:lvl5pPr>
              <a:lvl6pPr marL="2514600" indent="-228600" eaLnBrk="0" fontAlgn="base" hangingPunct="0">
                <a:spcBef>
                  <a:spcPct val="0"/>
                </a:spcBef>
                <a:spcAft>
                  <a:spcPct val="0"/>
                </a:spcAft>
                <a:defRPr sz="1100" b="1">
                  <a:solidFill>
                    <a:srgbClr val="141F79"/>
                  </a:solidFill>
                  <a:latin typeface="Arial" charset="0"/>
                  <a:ea typeface="ＭＳ Ｐゴシック" charset="-128"/>
                </a:defRPr>
              </a:lvl6pPr>
              <a:lvl7pPr marL="2971800" indent="-228600" eaLnBrk="0" fontAlgn="base" hangingPunct="0">
                <a:spcBef>
                  <a:spcPct val="0"/>
                </a:spcBef>
                <a:spcAft>
                  <a:spcPct val="0"/>
                </a:spcAft>
                <a:defRPr sz="1100" b="1">
                  <a:solidFill>
                    <a:srgbClr val="141F79"/>
                  </a:solidFill>
                  <a:latin typeface="Arial" charset="0"/>
                  <a:ea typeface="ＭＳ Ｐゴシック" charset="-128"/>
                </a:defRPr>
              </a:lvl7pPr>
              <a:lvl8pPr marL="3429000" indent="-228600" eaLnBrk="0" fontAlgn="base" hangingPunct="0">
                <a:spcBef>
                  <a:spcPct val="0"/>
                </a:spcBef>
                <a:spcAft>
                  <a:spcPct val="0"/>
                </a:spcAft>
                <a:defRPr sz="1100" b="1">
                  <a:solidFill>
                    <a:srgbClr val="141F79"/>
                  </a:solidFill>
                  <a:latin typeface="Arial" charset="0"/>
                  <a:ea typeface="ＭＳ Ｐゴシック" charset="-128"/>
                </a:defRPr>
              </a:lvl8pPr>
              <a:lvl9pPr marL="3886200" indent="-228600" eaLnBrk="0" fontAlgn="base" hangingPunct="0">
                <a:spcBef>
                  <a:spcPct val="0"/>
                </a:spcBef>
                <a:spcAft>
                  <a:spcPct val="0"/>
                </a:spcAft>
                <a:defRPr sz="1100" b="1">
                  <a:solidFill>
                    <a:srgbClr val="141F79"/>
                  </a:solidFill>
                  <a:latin typeface="Arial" charset="0"/>
                  <a:ea typeface="ＭＳ Ｐゴシック" charset="-128"/>
                </a:defRPr>
              </a:lvl9pPr>
            </a:lstStyle>
            <a:p>
              <a:pPr eaLnBrk="1" hangingPunct="1"/>
              <a:r>
                <a:rPr kumimoji="1" lang="ja-JP" altLang="en-US" sz="1600">
                  <a:solidFill>
                    <a:schemeClr val="tx1"/>
                  </a:solidFill>
                </a:rPr>
                <a:t>参考：現行の料金プラン（時間帯別電灯Ｂ）</a:t>
              </a:r>
            </a:p>
          </p:txBody>
        </p:sp>
      </p:grpSp>
      <p:sp>
        <p:nvSpPr>
          <p:cNvPr id="44" name="テキスト ボックス 43"/>
          <p:cNvSpPr txBox="1"/>
          <p:nvPr/>
        </p:nvSpPr>
        <p:spPr>
          <a:xfrm>
            <a:off x="849464" y="3877636"/>
            <a:ext cx="8280000" cy="954107"/>
          </a:xfrm>
          <a:prstGeom prst="rect">
            <a:avLst/>
          </a:prstGeom>
          <a:gradFill flip="none" rotWithShape="1">
            <a:gsLst>
              <a:gs pos="0">
                <a:srgbClr val="FF9966"/>
              </a:gs>
              <a:gs pos="100000">
                <a:schemeClr val="bg1"/>
              </a:gs>
              <a:gs pos="100000">
                <a:schemeClr val="accent1">
                  <a:shade val="100000"/>
                  <a:satMod val="115000"/>
                </a:schemeClr>
              </a:gs>
            </a:gsLst>
            <a:lin ang="0" scaled="1"/>
            <a:tileRect/>
          </a:gradFill>
        </p:spPr>
        <p:txBody>
          <a:bodyPr>
            <a:spAutoFit/>
          </a:bodyPr>
          <a:lstStyle/>
          <a:p>
            <a:pPr algn="ctr">
              <a:defRPr/>
            </a:pPr>
            <a:r>
              <a:rPr lang="ja-JP" altLang="en-US" sz="2800" dirty="0">
                <a:ln>
                  <a:solidFill>
                    <a:srgbClr val="FF6600"/>
                  </a:solidFill>
                </a:ln>
                <a:solidFill>
                  <a:schemeClr val="bg1"/>
                </a:solidFill>
                <a:latin typeface="HGP創英角ｺﾞｼｯｸUB" panose="020B0900000000000000" pitchFamily="50" charset="-128"/>
                <a:ea typeface="HGP創英角ｺﾞｼｯｸUB" panose="020B0900000000000000" pitchFamily="50" charset="-128"/>
                <a:cs typeface="Arial" panose="020B0604020202020204" pitchFamily="34" charset="0"/>
              </a:rPr>
              <a:t>お客さまの ライフスタイルに</a:t>
            </a:r>
          </a:p>
          <a:p>
            <a:pPr algn="ctr">
              <a:defRPr/>
            </a:pPr>
            <a:r>
              <a:rPr lang="ja-JP" altLang="en-US" sz="2800" dirty="0">
                <a:ln>
                  <a:solidFill>
                    <a:srgbClr val="FF6600"/>
                  </a:solidFill>
                </a:ln>
                <a:solidFill>
                  <a:srgbClr val="FFFF99"/>
                </a:solidFill>
                <a:latin typeface="HGP創英角ｺﾞｼｯｸUB" panose="020B0900000000000000" pitchFamily="50" charset="-128"/>
                <a:ea typeface="HGP創英角ｺﾞｼｯｸUB" panose="020B0900000000000000" pitchFamily="50" charset="-128"/>
                <a:cs typeface="Arial" panose="020B0604020202020204" pitchFamily="34" charset="0"/>
              </a:rPr>
              <a:t>“より沿う”</a:t>
            </a:r>
            <a:r>
              <a:rPr lang="ja-JP" altLang="en-US" sz="2800" dirty="0">
                <a:ln>
                  <a:solidFill>
                    <a:srgbClr val="FF6600"/>
                  </a:solidFill>
                </a:ln>
                <a:solidFill>
                  <a:schemeClr val="bg1"/>
                </a:solidFill>
                <a:latin typeface="HGP創英角ｺﾞｼｯｸUB" panose="020B0900000000000000" pitchFamily="50" charset="-128"/>
                <a:ea typeface="HGP創英角ｺﾞｼｯｸUB" panose="020B0900000000000000" pitchFamily="50" charset="-128"/>
                <a:cs typeface="Arial" panose="020B0604020202020204" pitchFamily="34" charset="0"/>
              </a:rPr>
              <a:t>料金プランをご用意（平成２８年４月～）</a:t>
            </a:r>
          </a:p>
        </p:txBody>
      </p:sp>
      <p:sp>
        <p:nvSpPr>
          <p:cNvPr id="45" name="二等辺三角形 44"/>
          <p:cNvSpPr/>
          <p:nvPr/>
        </p:nvSpPr>
        <p:spPr bwMode="auto">
          <a:xfrm rot="10800000">
            <a:off x="1749425" y="3086100"/>
            <a:ext cx="6661150" cy="612775"/>
          </a:xfrm>
          <a:prstGeom prst="triangle">
            <a:avLst/>
          </a:prstGeom>
          <a:ln/>
          <a:extLst/>
        </p:spPr>
        <p:style>
          <a:lnRef idx="2">
            <a:schemeClr val="accent5">
              <a:shade val="50000"/>
            </a:schemeClr>
          </a:lnRef>
          <a:fillRef idx="1">
            <a:schemeClr val="accent5"/>
          </a:fillRef>
          <a:effectRef idx="0">
            <a:schemeClr val="accent5"/>
          </a:effectRef>
          <a:fontRef idx="minor">
            <a:schemeClr val="lt1"/>
          </a:fontRef>
        </p:style>
        <p:txBody>
          <a:bodyPr wrap="none" anchor="ctr"/>
          <a:lstStyle/>
          <a:p>
            <a:pPr algn="ctr">
              <a:spcAft>
                <a:spcPct val="8000"/>
              </a:spcAft>
              <a:buClr>
                <a:schemeClr val="bg2"/>
              </a:buClr>
              <a:buSzPct val="80000"/>
              <a:buFont typeface="Wingdings" pitchFamily="2" charset="2"/>
              <a:buNone/>
              <a:defRPr/>
            </a:pPr>
            <a:endParaRPr kumimoji="1" lang="ja-JP" altLang="en-US"/>
          </a:p>
        </p:txBody>
      </p:sp>
    </p:spTree>
  </p:cSld>
  <p:clrMapOvr>
    <a:masterClrMapping/>
  </p:clrMapOvr>
  <p:transition>
    <p:cut/>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22" name="正方形/長方形 7221"/>
          <p:cNvSpPr/>
          <p:nvPr/>
        </p:nvSpPr>
        <p:spPr bwMode="auto">
          <a:xfrm>
            <a:off x="28575" y="2695575"/>
            <a:ext cx="4779963" cy="3892550"/>
          </a:xfrm>
          <a:prstGeom prst="rect">
            <a:avLst/>
          </a:prstGeom>
          <a:ln>
            <a:solidFill>
              <a:srgbClr val="00B050"/>
            </a:solidFill>
          </a:ln>
          <a:extLst/>
        </p:spPr>
        <p:style>
          <a:lnRef idx="2">
            <a:schemeClr val="accent1"/>
          </a:lnRef>
          <a:fillRef idx="1">
            <a:schemeClr val="lt1"/>
          </a:fillRef>
          <a:effectRef idx="0">
            <a:schemeClr val="accent1"/>
          </a:effectRef>
          <a:fontRef idx="minor">
            <a:schemeClr val="dk1"/>
          </a:fontRef>
        </p:style>
        <p:txBody>
          <a:bodyPr wrap="none" anchor="ctr"/>
          <a:lstStyle/>
          <a:p>
            <a:pPr algn="ctr">
              <a:spcAft>
                <a:spcPct val="8000"/>
              </a:spcAft>
              <a:buClr>
                <a:schemeClr val="bg2"/>
              </a:buClr>
              <a:buSzPct val="80000"/>
              <a:buFont typeface="Wingdings" pitchFamily="2" charset="2"/>
              <a:buNone/>
              <a:defRPr/>
            </a:pPr>
            <a:endParaRPr kumimoji="1" lang="ja-JP" altLang="en-US"/>
          </a:p>
        </p:txBody>
      </p:sp>
      <p:sp>
        <p:nvSpPr>
          <p:cNvPr id="3" name="角丸四角形 2"/>
          <p:cNvSpPr/>
          <p:nvPr/>
        </p:nvSpPr>
        <p:spPr>
          <a:xfrm>
            <a:off x="228600" y="328613"/>
            <a:ext cx="7964488" cy="455612"/>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ja-JP" altLang="en-US" sz="2400" b="0" dirty="0">
                <a:solidFill>
                  <a:schemeClr val="tx1"/>
                </a:solidFill>
                <a:latin typeface="HGP創英角ｺﾞｼｯｸUB" panose="020B0900000000000000" pitchFamily="50" charset="-128"/>
                <a:ea typeface="HGP創英角ｺﾞｼｯｸUB" panose="020B0900000000000000" pitchFamily="50" charset="-128"/>
              </a:rPr>
              <a:t>新料金プラン：</a:t>
            </a:r>
          </a:p>
        </p:txBody>
      </p:sp>
      <p:sp>
        <p:nvSpPr>
          <p:cNvPr id="7" name="コンテンツ プレースホルダー 16"/>
          <p:cNvSpPr txBox="1">
            <a:spLocks/>
          </p:cNvSpPr>
          <p:nvPr/>
        </p:nvSpPr>
        <p:spPr>
          <a:xfrm>
            <a:off x="-9525" y="946150"/>
            <a:ext cx="9913938" cy="1330325"/>
          </a:xfrm>
          <a:prstGeom prst="rect">
            <a:avLst/>
          </a:prstGeom>
        </p:spPr>
        <p:txBody>
          <a:bodyPr/>
          <a:lstStyle>
            <a:lvl1pPr marL="179388" indent="-179388" algn="l" rtl="0" eaLnBrk="0" fontAlgn="base" hangingPunct="0">
              <a:spcBef>
                <a:spcPct val="0"/>
              </a:spcBef>
              <a:spcAft>
                <a:spcPct val="0"/>
              </a:spcAft>
              <a:buClr>
                <a:schemeClr val="hlink"/>
              </a:buClr>
              <a:buFont typeface="Wingdings" pitchFamily="2" charset="2"/>
              <a:buChar char="n"/>
              <a:tabLst>
                <a:tab pos="854075" algn="l"/>
              </a:tabLst>
              <a:defRPr b="1">
                <a:solidFill>
                  <a:schemeClr val="tx1"/>
                </a:solidFill>
                <a:latin typeface="+mn-lt"/>
                <a:ea typeface="+mn-ea"/>
                <a:cs typeface="+mn-cs"/>
              </a:defRPr>
            </a:lvl1pPr>
            <a:lvl2pPr marL="646113" indent="-196850" algn="l" rtl="0" eaLnBrk="0" fontAlgn="base" hangingPunct="0">
              <a:spcBef>
                <a:spcPct val="0"/>
              </a:spcBef>
              <a:spcAft>
                <a:spcPct val="0"/>
              </a:spcAft>
              <a:buClr>
                <a:schemeClr val="hlink"/>
              </a:buClr>
              <a:buFont typeface="Wingdings" pitchFamily="2" charset="2"/>
              <a:buChar char="l"/>
              <a:tabLst>
                <a:tab pos="854075" algn="l"/>
              </a:tabLst>
              <a:defRPr sz="1600" b="1">
                <a:solidFill>
                  <a:srgbClr val="000000"/>
                </a:solidFill>
                <a:latin typeface="+mn-lt"/>
                <a:ea typeface="+mn-ea"/>
              </a:defRPr>
            </a:lvl2pPr>
            <a:lvl3pPr marL="1006475" indent="-180975" algn="l" rtl="0" eaLnBrk="0" fontAlgn="base" hangingPunct="0">
              <a:spcBef>
                <a:spcPct val="0"/>
              </a:spcBef>
              <a:spcAft>
                <a:spcPct val="0"/>
              </a:spcAft>
              <a:buClr>
                <a:schemeClr val="hlink"/>
              </a:buClr>
              <a:buFont typeface="Wingdings" pitchFamily="2" charset="2"/>
              <a:buChar char="ü"/>
              <a:tabLst>
                <a:tab pos="854075" algn="l"/>
              </a:tabLst>
              <a:defRPr sz="1600">
                <a:solidFill>
                  <a:srgbClr val="000000"/>
                </a:solidFill>
                <a:latin typeface="+mn-lt"/>
                <a:ea typeface="+mn-ea"/>
              </a:defRPr>
            </a:lvl3pPr>
            <a:lvl4pPr marL="1279525" indent="-93663" algn="l" rtl="0" eaLnBrk="0" fontAlgn="base" hangingPunct="0">
              <a:spcBef>
                <a:spcPct val="0"/>
              </a:spcBef>
              <a:spcAft>
                <a:spcPct val="0"/>
              </a:spcAft>
              <a:buClr>
                <a:schemeClr val="hlink"/>
              </a:buClr>
              <a:buFont typeface="Wingdings" pitchFamily="2" charset="2"/>
              <a:buChar char="Ø"/>
              <a:tabLst>
                <a:tab pos="854075" algn="l"/>
              </a:tabLst>
              <a:defRPr sz="1400">
                <a:solidFill>
                  <a:srgbClr val="000000"/>
                </a:solidFill>
                <a:latin typeface="+mn-lt"/>
                <a:ea typeface="+mn-ea"/>
              </a:defRPr>
            </a:lvl4pPr>
            <a:lvl5pPr marL="1557338" indent="-98425" algn="l" rtl="0" eaLnBrk="0" fontAlgn="base" hangingPunct="0">
              <a:spcBef>
                <a:spcPct val="0"/>
              </a:spcBef>
              <a:spcAft>
                <a:spcPct val="0"/>
              </a:spcAft>
              <a:buClr>
                <a:schemeClr val="hlink"/>
              </a:buClr>
              <a:buChar char="»"/>
              <a:tabLst>
                <a:tab pos="854075" algn="l"/>
              </a:tabLst>
              <a:defRPr sz="1400">
                <a:solidFill>
                  <a:srgbClr val="000000"/>
                </a:solidFill>
                <a:latin typeface="+mn-lt"/>
                <a:ea typeface="+mn-ea"/>
              </a:defRPr>
            </a:lvl5pPr>
            <a:lvl6pPr marL="2014538" indent="-98425" algn="l" rtl="0" fontAlgn="base">
              <a:spcBef>
                <a:spcPct val="0"/>
              </a:spcBef>
              <a:spcAft>
                <a:spcPct val="0"/>
              </a:spcAft>
              <a:buClr>
                <a:schemeClr val="hlink"/>
              </a:buClr>
              <a:buChar char="»"/>
              <a:tabLst>
                <a:tab pos="854075" algn="l"/>
              </a:tabLst>
              <a:defRPr sz="1400">
                <a:solidFill>
                  <a:srgbClr val="000000"/>
                </a:solidFill>
                <a:latin typeface="+mn-lt"/>
                <a:ea typeface="+mn-ea"/>
              </a:defRPr>
            </a:lvl6pPr>
            <a:lvl7pPr marL="2471738" indent="-98425" algn="l" rtl="0" fontAlgn="base">
              <a:spcBef>
                <a:spcPct val="0"/>
              </a:spcBef>
              <a:spcAft>
                <a:spcPct val="0"/>
              </a:spcAft>
              <a:buClr>
                <a:schemeClr val="hlink"/>
              </a:buClr>
              <a:buChar char="»"/>
              <a:tabLst>
                <a:tab pos="854075" algn="l"/>
              </a:tabLst>
              <a:defRPr sz="1400">
                <a:solidFill>
                  <a:srgbClr val="000000"/>
                </a:solidFill>
                <a:latin typeface="+mn-lt"/>
                <a:ea typeface="+mn-ea"/>
              </a:defRPr>
            </a:lvl7pPr>
            <a:lvl8pPr marL="2928938" indent="-98425" algn="l" rtl="0" fontAlgn="base">
              <a:spcBef>
                <a:spcPct val="0"/>
              </a:spcBef>
              <a:spcAft>
                <a:spcPct val="0"/>
              </a:spcAft>
              <a:buClr>
                <a:schemeClr val="hlink"/>
              </a:buClr>
              <a:buChar char="»"/>
              <a:tabLst>
                <a:tab pos="854075" algn="l"/>
              </a:tabLst>
              <a:defRPr sz="1400">
                <a:solidFill>
                  <a:srgbClr val="000000"/>
                </a:solidFill>
                <a:latin typeface="+mn-lt"/>
                <a:ea typeface="+mn-ea"/>
              </a:defRPr>
            </a:lvl8pPr>
            <a:lvl9pPr marL="3386138" indent="-98425" algn="l" rtl="0" fontAlgn="base">
              <a:spcBef>
                <a:spcPct val="0"/>
              </a:spcBef>
              <a:spcAft>
                <a:spcPct val="0"/>
              </a:spcAft>
              <a:buClr>
                <a:schemeClr val="hlink"/>
              </a:buClr>
              <a:buChar char="»"/>
              <a:tabLst>
                <a:tab pos="854075" algn="l"/>
              </a:tabLst>
              <a:defRPr sz="1400">
                <a:solidFill>
                  <a:srgbClr val="000000"/>
                </a:solidFill>
                <a:latin typeface="+mn-lt"/>
                <a:ea typeface="+mn-ea"/>
              </a:defRPr>
            </a:lvl9pPr>
          </a:lstStyle>
          <a:p>
            <a:pPr>
              <a:spcBef>
                <a:spcPts val="600"/>
              </a:spcBef>
              <a:buFont typeface="Wingdings" pitchFamily="2" charset="2"/>
              <a:buChar char="Ø"/>
              <a:defRPr/>
            </a:pPr>
            <a:r>
              <a:rPr kumimoji="1" lang="ja-JP" altLang="en-US" sz="1800" kern="0" dirty="0">
                <a:latin typeface="+mn-ea"/>
              </a:rPr>
              <a:t>「快適なヒートポンプ暖房をお得に使いたい」というお客さま向けに、季節別</a:t>
            </a:r>
            <a:r>
              <a:rPr kumimoji="1" lang="ja-JP" altLang="en-US" sz="1800" kern="0" dirty="0" smtClean="0">
                <a:latin typeface="+mn-ea"/>
              </a:rPr>
              <a:t>（冬季・夏季</a:t>
            </a:r>
            <a:r>
              <a:rPr kumimoji="1" lang="ja-JP" altLang="en-US" sz="1800" kern="0" dirty="0">
                <a:latin typeface="+mn-ea"/>
              </a:rPr>
              <a:t>・その他季）・時間帯別に細かく料金を設定した料金プランをご用意します。</a:t>
            </a:r>
          </a:p>
          <a:p>
            <a:pPr>
              <a:spcBef>
                <a:spcPts val="600"/>
              </a:spcBef>
              <a:buFont typeface="Wingdings" pitchFamily="2" charset="2"/>
              <a:buChar char="Ø"/>
              <a:defRPr/>
            </a:pPr>
            <a:r>
              <a:rPr lang="ja-JP" altLang="en-US" sz="1800" kern="0" dirty="0">
                <a:latin typeface="+mn-ea"/>
              </a:rPr>
              <a:t>冬季は、オフピーク時間が長いため、昼間の電気の使用量が多くなるヒートポンプ暖房（エアコンなど）をお使い</a:t>
            </a:r>
            <a:r>
              <a:rPr lang="ja-JP" altLang="en-US" sz="1800" kern="0" dirty="0" smtClean="0">
                <a:latin typeface="+mn-ea"/>
              </a:rPr>
              <a:t>のオール電化住宅のお客</a:t>
            </a:r>
            <a:r>
              <a:rPr lang="ja-JP" altLang="en-US" sz="1800" kern="0" dirty="0">
                <a:latin typeface="+mn-ea"/>
              </a:rPr>
              <a:t>さまが、電気の使い方を工夫いただくことでお得にお使いいただけます</a:t>
            </a:r>
            <a:r>
              <a:rPr lang="ja-JP" altLang="en-US" sz="1800" kern="0" dirty="0" smtClean="0">
                <a:latin typeface="+mn-ea"/>
              </a:rPr>
              <a:t>。</a:t>
            </a:r>
            <a:endParaRPr lang="en-US" altLang="ja-JP" sz="1800" kern="0" dirty="0" smtClean="0">
              <a:latin typeface="+mn-ea"/>
            </a:endParaRPr>
          </a:p>
          <a:p>
            <a:pPr>
              <a:spcBef>
                <a:spcPts val="600"/>
              </a:spcBef>
              <a:buFont typeface="Wingdings" pitchFamily="2" charset="2"/>
              <a:buChar char="Ø"/>
              <a:defRPr/>
            </a:pPr>
            <a:endParaRPr lang="ja-JP" altLang="en-US" sz="1800" kern="0" dirty="0">
              <a:latin typeface="+mn-ea"/>
            </a:endParaRPr>
          </a:p>
        </p:txBody>
      </p:sp>
      <p:sp>
        <p:nvSpPr>
          <p:cNvPr id="103" name="Freeform 34"/>
          <p:cNvSpPr>
            <a:spLocks/>
          </p:cNvSpPr>
          <p:nvPr/>
        </p:nvSpPr>
        <p:spPr bwMode="auto">
          <a:xfrm>
            <a:off x="200025" y="2492375"/>
            <a:ext cx="4383088" cy="423863"/>
          </a:xfrm>
          <a:custGeom>
            <a:avLst/>
            <a:gdLst>
              <a:gd name="T0" fmla="*/ 0 w 1083"/>
              <a:gd name="T1" fmla="*/ 46 h 267"/>
              <a:gd name="T2" fmla="*/ 6 w 1083"/>
              <a:gd name="T3" fmla="*/ 28 h 267"/>
              <a:gd name="T4" fmla="*/ 12 w 1083"/>
              <a:gd name="T5" fmla="*/ 11 h 267"/>
              <a:gd name="T6" fmla="*/ 30 w 1083"/>
              <a:gd name="T7" fmla="*/ 6 h 267"/>
              <a:gd name="T8" fmla="*/ 49 w 1083"/>
              <a:gd name="T9" fmla="*/ 0 h 267"/>
              <a:gd name="T10" fmla="*/ 1034 w 1083"/>
              <a:gd name="T11" fmla="*/ 0 h 267"/>
              <a:gd name="T12" fmla="*/ 1053 w 1083"/>
              <a:gd name="T13" fmla="*/ 6 h 267"/>
              <a:gd name="T14" fmla="*/ 1071 w 1083"/>
              <a:gd name="T15" fmla="*/ 11 h 267"/>
              <a:gd name="T16" fmla="*/ 1077 w 1083"/>
              <a:gd name="T17" fmla="*/ 28 h 267"/>
              <a:gd name="T18" fmla="*/ 1083 w 1083"/>
              <a:gd name="T19" fmla="*/ 46 h 267"/>
              <a:gd name="T20" fmla="*/ 1083 w 1083"/>
              <a:gd name="T21" fmla="*/ 222 h 267"/>
              <a:gd name="T22" fmla="*/ 1077 w 1083"/>
              <a:gd name="T23" fmla="*/ 239 h 267"/>
              <a:gd name="T24" fmla="*/ 1071 w 1083"/>
              <a:gd name="T25" fmla="*/ 256 h 267"/>
              <a:gd name="T26" fmla="*/ 1053 w 1083"/>
              <a:gd name="T27" fmla="*/ 262 h 267"/>
              <a:gd name="T28" fmla="*/ 1034 w 1083"/>
              <a:gd name="T29" fmla="*/ 267 h 267"/>
              <a:gd name="T30" fmla="*/ 49 w 1083"/>
              <a:gd name="T31" fmla="*/ 267 h 267"/>
              <a:gd name="T32" fmla="*/ 30 w 1083"/>
              <a:gd name="T33" fmla="*/ 262 h 267"/>
              <a:gd name="T34" fmla="*/ 12 w 1083"/>
              <a:gd name="T35" fmla="*/ 256 h 267"/>
              <a:gd name="T36" fmla="*/ 6 w 1083"/>
              <a:gd name="T37" fmla="*/ 239 h 267"/>
              <a:gd name="T38" fmla="*/ 0 w 1083"/>
              <a:gd name="T39" fmla="*/ 222 h 267"/>
              <a:gd name="T40" fmla="*/ 0 w 1083"/>
              <a:gd name="T41" fmla="*/ 46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83" h="267">
                <a:moveTo>
                  <a:pt x="0" y="46"/>
                </a:moveTo>
                <a:lnTo>
                  <a:pt x="6" y="28"/>
                </a:lnTo>
                <a:lnTo>
                  <a:pt x="12" y="11"/>
                </a:lnTo>
                <a:lnTo>
                  <a:pt x="30" y="6"/>
                </a:lnTo>
                <a:lnTo>
                  <a:pt x="49" y="0"/>
                </a:lnTo>
                <a:lnTo>
                  <a:pt x="1034" y="0"/>
                </a:lnTo>
                <a:lnTo>
                  <a:pt x="1053" y="6"/>
                </a:lnTo>
                <a:lnTo>
                  <a:pt x="1071" y="11"/>
                </a:lnTo>
                <a:lnTo>
                  <a:pt x="1077" y="28"/>
                </a:lnTo>
                <a:lnTo>
                  <a:pt x="1083" y="46"/>
                </a:lnTo>
                <a:lnTo>
                  <a:pt x="1083" y="222"/>
                </a:lnTo>
                <a:lnTo>
                  <a:pt x="1077" y="239"/>
                </a:lnTo>
                <a:lnTo>
                  <a:pt x="1071" y="256"/>
                </a:lnTo>
                <a:lnTo>
                  <a:pt x="1053" y="262"/>
                </a:lnTo>
                <a:lnTo>
                  <a:pt x="1034" y="267"/>
                </a:lnTo>
                <a:lnTo>
                  <a:pt x="49" y="267"/>
                </a:lnTo>
                <a:lnTo>
                  <a:pt x="30" y="262"/>
                </a:lnTo>
                <a:lnTo>
                  <a:pt x="12" y="256"/>
                </a:lnTo>
                <a:lnTo>
                  <a:pt x="6" y="239"/>
                </a:lnTo>
                <a:lnTo>
                  <a:pt x="0" y="222"/>
                </a:lnTo>
                <a:lnTo>
                  <a:pt x="0" y="46"/>
                </a:lnTo>
                <a:close/>
              </a:path>
            </a:pathLst>
          </a:custGeom>
          <a:solidFill>
            <a:schemeClr val="bg1"/>
          </a:solidFill>
          <a:ln>
            <a:solidFill>
              <a:srgbClr val="00B050"/>
            </a:solidFill>
          </a:ln>
        </p:spPr>
        <p:style>
          <a:lnRef idx="2">
            <a:schemeClr val="accent1"/>
          </a:lnRef>
          <a:fillRef idx="1">
            <a:schemeClr val="lt1"/>
          </a:fillRef>
          <a:effectRef idx="0">
            <a:schemeClr val="accent1"/>
          </a:effectRef>
          <a:fontRef idx="minor">
            <a:schemeClr val="dk1"/>
          </a:fontRef>
        </p:style>
        <p:txBody>
          <a:bodyPr anchor="ctr"/>
          <a:lstStyle/>
          <a:p>
            <a:pPr algn="ctr">
              <a:defRPr/>
            </a:pPr>
            <a:r>
              <a:rPr lang="ja-JP" altLang="en-US" sz="1600" dirty="0"/>
              <a:t>冬季（１２月～翌年の２月）の料金設定イメージ</a:t>
            </a:r>
          </a:p>
        </p:txBody>
      </p:sp>
      <p:sp>
        <p:nvSpPr>
          <p:cNvPr id="18" name="正方形/長方形 17"/>
          <p:cNvSpPr/>
          <p:nvPr/>
        </p:nvSpPr>
        <p:spPr bwMode="auto">
          <a:xfrm>
            <a:off x="4953000" y="2708275"/>
            <a:ext cx="4895850" cy="3879850"/>
          </a:xfrm>
          <a:prstGeom prst="rect">
            <a:avLst/>
          </a:prstGeom>
          <a:ln>
            <a:solidFill>
              <a:srgbClr val="FFC000"/>
            </a:solidFill>
          </a:ln>
          <a:extLst/>
        </p:spPr>
        <p:style>
          <a:lnRef idx="2">
            <a:schemeClr val="accent1"/>
          </a:lnRef>
          <a:fillRef idx="1">
            <a:schemeClr val="lt1"/>
          </a:fillRef>
          <a:effectRef idx="0">
            <a:schemeClr val="accent1"/>
          </a:effectRef>
          <a:fontRef idx="minor">
            <a:schemeClr val="dk1"/>
          </a:fontRef>
        </p:style>
        <p:txBody>
          <a:bodyPr wrap="none" anchor="ctr"/>
          <a:lstStyle/>
          <a:p>
            <a:pPr algn="ctr">
              <a:spcAft>
                <a:spcPct val="8000"/>
              </a:spcAft>
              <a:buClr>
                <a:schemeClr val="bg2"/>
              </a:buClr>
              <a:buSzPct val="80000"/>
              <a:buFont typeface="Wingdings" pitchFamily="2" charset="2"/>
              <a:buNone/>
              <a:defRPr/>
            </a:pPr>
            <a:endParaRPr kumimoji="1" lang="ja-JP" altLang="en-US"/>
          </a:p>
        </p:txBody>
      </p:sp>
      <p:sp>
        <p:nvSpPr>
          <p:cNvPr id="19" name="Freeform 34"/>
          <p:cNvSpPr>
            <a:spLocks/>
          </p:cNvSpPr>
          <p:nvPr/>
        </p:nvSpPr>
        <p:spPr bwMode="auto">
          <a:xfrm>
            <a:off x="5240338" y="2508250"/>
            <a:ext cx="4381500" cy="423863"/>
          </a:xfrm>
          <a:custGeom>
            <a:avLst/>
            <a:gdLst>
              <a:gd name="T0" fmla="*/ 0 w 1083"/>
              <a:gd name="T1" fmla="*/ 46 h 267"/>
              <a:gd name="T2" fmla="*/ 6 w 1083"/>
              <a:gd name="T3" fmla="*/ 28 h 267"/>
              <a:gd name="T4" fmla="*/ 12 w 1083"/>
              <a:gd name="T5" fmla="*/ 11 h 267"/>
              <a:gd name="T6" fmla="*/ 30 w 1083"/>
              <a:gd name="T7" fmla="*/ 6 h 267"/>
              <a:gd name="T8" fmla="*/ 49 w 1083"/>
              <a:gd name="T9" fmla="*/ 0 h 267"/>
              <a:gd name="T10" fmla="*/ 1034 w 1083"/>
              <a:gd name="T11" fmla="*/ 0 h 267"/>
              <a:gd name="T12" fmla="*/ 1053 w 1083"/>
              <a:gd name="T13" fmla="*/ 6 h 267"/>
              <a:gd name="T14" fmla="*/ 1071 w 1083"/>
              <a:gd name="T15" fmla="*/ 11 h 267"/>
              <a:gd name="T16" fmla="*/ 1077 w 1083"/>
              <a:gd name="T17" fmla="*/ 28 h 267"/>
              <a:gd name="T18" fmla="*/ 1083 w 1083"/>
              <a:gd name="T19" fmla="*/ 46 h 267"/>
              <a:gd name="T20" fmla="*/ 1083 w 1083"/>
              <a:gd name="T21" fmla="*/ 222 h 267"/>
              <a:gd name="T22" fmla="*/ 1077 w 1083"/>
              <a:gd name="T23" fmla="*/ 239 h 267"/>
              <a:gd name="T24" fmla="*/ 1071 w 1083"/>
              <a:gd name="T25" fmla="*/ 256 h 267"/>
              <a:gd name="T26" fmla="*/ 1053 w 1083"/>
              <a:gd name="T27" fmla="*/ 262 h 267"/>
              <a:gd name="T28" fmla="*/ 1034 w 1083"/>
              <a:gd name="T29" fmla="*/ 267 h 267"/>
              <a:gd name="T30" fmla="*/ 49 w 1083"/>
              <a:gd name="T31" fmla="*/ 267 h 267"/>
              <a:gd name="T32" fmla="*/ 30 w 1083"/>
              <a:gd name="T33" fmla="*/ 262 h 267"/>
              <a:gd name="T34" fmla="*/ 12 w 1083"/>
              <a:gd name="T35" fmla="*/ 256 h 267"/>
              <a:gd name="T36" fmla="*/ 6 w 1083"/>
              <a:gd name="T37" fmla="*/ 239 h 267"/>
              <a:gd name="T38" fmla="*/ 0 w 1083"/>
              <a:gd name="T39" fmla="*/ 222 h 267"/>
              <a:gd name="T40" fmla="*/ 0 w 1083"/>
              <a:gd name="T41" fmla="*/ 46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83" h="267">
                <a:moveTo>
                  <a:pt x="0" y="46"/>
                </a:moveTo>
                <a:lnTo>
                  <a:pt x="6" y="28"/>
                </a:lnTo>
                <a:lnTo>
                  <a:pt x="12" y="11"/>
                </a:lnTo>
                <a:lnTo>
                  <a:pt x="30" y="6"/>
                </a:lnTo>
                <a:lnTo>
                  <a:pt x="49" y="0"/>
                </a:lnTo>
                <a:lnTo>
                  <a:pt x="1034" y="0"/>
                </a:lnTo>
                <a:lnTo>
                  <a:pt x="1053" y="6"/>
                </a:lnTo>
                <a:lnTo>
                  <a:pt x="1071" y="11"/>
                </a:lnTo>
                <a:lnTo>
                  <a:pt x="1077" y="28"/>
                </a:lnTo>
                <a:lnTo>
                  <a:pt x="1083" y="46"/>
                </a:lnTo>
                <a:lnTo>
                  <a:pt x="1083" y="222"/>
                </a:lnTo>
                <a:lnTo>
                  <a:pt x="1077" y="239"/>
                </a:lnTo>
                <a:lnTo>
                  <a:pt x="1071" y="256"/>
                </a:lnTo>
                <a:lnTo>
                  <a:pt x="1053" y="262"/>
                </a:lnTo>
                <a:lnTo>
                  <a:pt x="1034" y="267"/>
                </a:lnTo>
                <a:lnTo>
                  <a:pt x="49" y="267"/>
                </a:lnTo>
                <a:lnTo>
                  <a:pt x="30" y="262"/>
                </a:lnTo>
                <a:lnTo>
                  <a:pt x="12" y="256"/>
                </a:lnTo>
                <a:lnTo>
                  <a:pt x="6" y="239"/>
                </a:lnTo>
                <a:lnTo>
                  <a:pt x="0" y="222"/>
                </a:lnTo>
                <a:lnTo>
                  <a:pt x="0" y="46"/>
                </a:lnTo>
                <a:close/>
              </a:path>
            </a:pathLst>
          </a:custGeom>
          <a:solidFill>
            <a:schemeClr val="bg1"/>
          </a:solidFill>
          <a:ln>
            <a:solidFill>
              <a:srgbClr val="FFC000"/>
            </a:solidFill>
          </a:ln>
        </p:spPr>
        <p:style>
          <a:lnRef idx="2">
            <a:schemeClr val="accent1"/>
          </a:lnRef>
          <a:fillRef idx="1">
            <a:schemeClr val="lt1"/>
          </a:fillRef>
          <a:effectRef idx="0">
            <a:schemeClr val="accent1"/>
          </a:effectRef>
          <a:fontRef idx="minor">
            <a:schemeClr val="dk1"/>
          </a:fontRef>
        </p:style>
        <p:txBody>
          <a:bodyPr anchor="ctr"/>
          <a:lstStyle/>
          <a:p>
            <a:pPr algn="ctr">
              <a:defRPr/>
            </a:pPr>
            <a:r>
              <a:rPr lang="ja-JP" altLang="en-US" sz="1600" dirty="0"/>
              <a:t>夏季（７月～９月）の料金設定イメージ</a:t>
            </a:r>
          </a:p>
        </p:txBody>
      </p:sp>
      <p:grpSp>
        <p:nvGrpSpPr>
          <p:cNvPr id="9224" name="グループ化 4"/>
          <p:cNvGrpSpPr>
            <a:grpSpLocks/>
          </p:cNvGrpSpPr>
          <p:nvPr/>
        </p:nvGrpSpPr>
        <p:grpSpPr bwMode="auto">
          <a:xfrm>
            <a:off x="15875" y="3068638"/>
            <a:ext cx="4972050" cy="3519487"/>
            <a:chOff x="2848721" y="2568579"/>
            <a:chExt cx="4053965" cy="1859926"/>
          </a:xfrm>
        </p:grpSpPr>
        <p:grpSp>
          <p:nvGrpSpPr>
            <p:cNvPr id="9291" name="グループ化 8"/>
            <p:cNvGrpSpPr>
              <a:grpSpLocks/>
            </p:cNvGrpSpPr>
            <p:nvPr/>
          </p:nvGrpSpPr>
          <p:grpSpPr bwMode="auto">
            <a:xfrm>
              <a:off x="2971799" y="2568579"/>
              <a:ext cx="3930887" cy="1859926"/>
              <a:chOff x="2530542" y="6980376"/>
              <a:chExt cx="3930827" cy="1942265"/>
            </a:xfrm>
          </p:grpSpPr>
          <p:grpSp>
            <p:nvGrpSpPr>
              <p:cNvPr id="9293" name="グループ化 2059"/>
              <p:cNvGrpSpPr>
                <a:grpSpLocks/>
              </p:cNvGrpSpPr>
              <p:nvPr/>
            </p:nvGrpSpPr>
            <p:grpSpPr bwMode="auto">
              <a:xfrm>
                <a:off x="2530542" y="6980376"/>
                <a:ext cx="3930827" cy="1942265"/>
                <a:chOff x="4117846" y="6596022"/>
                <a:chExt cx="2695907" cy="910848"/>
              </a:xfrm>
            </p:grpSpPr>
            <p:grpSp>
              <p:nvGrpSpPr>
                <p:cNvPr id="9296" name="グループ化 39"/>
                <p:cNvGrpSpPr>
                  <a:grpSpLocks/>
                </p:cNvGrpSpPr>
                <p:nvPr/>
              </p:nvGrpSpPr>
              <p:grpSpPr bwMode="auto">
                <a:xfrm>
                  <a:off x="4117846" y="6752965"/>
                  <a:ext cx="2695907" cy="753905"/>
                  <a:chOff x="2942932" y="6861709"/>
                  <a:chExt cx="3441326" cy="1598734"/>
                </a:xfrm>
              </p:grpSpPr>
              <p:sp>
                <p:nvSpPr>
                  <p:cNvPr id="9298" name="テキスト ボックス 43"/>
                  <p:cNvSpPr txBox="1">
                    <a:spLocks noChangeArrowheads="1"/>
                  </p:cNvSpPr>
                  <p:nvPr/>
                </p:nvSpPr>
                <p:spPr bwMode="auto">
                  <a:xfrm>
                    <a:off x="2942932" y="8288152"/>
                    <a:ext cx="3441326" cy="172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8016" tIns="64008" rIns="128016" bIns="64008">
                    <a:spAutoFit/>
                  </a:bodyPr>
                  <a:lstStyle>
                    <a:lvl1pPr eaLnBrk="0" hangingPunct="0">
                      <a:defRPr sz="1100" b="1">
                        <a:solidFill>
                          <a:srgbClr val="141F79"/>
                        </a:solidFill>
                        <a:latin typeface="Arial" charset="0"/>
                        <a:ea typeface="ＭＳ Ｐゴシック" charset="-128"/>
                      </a:defRPr>
                    </a:lvl1pPr>
                    <a:lvl2pPr marL="742950" indent="-285750" eaLnBrk="0" hangingPunct="0">
                      <a:defRPr sz="1100" b="1">
                        <a:solidFill>
                          <a:srgbClr val="141F79"/>
                        </a:solidFill>
                        <a:latin typeface="Arial" charset="0"/>
                        <a:ea typeface="ＭＳ Ｐゴシック" charset="-128"/>
                      </a:defRPr>
                    </a:lvl2pPr>
                    <a:lvl3pPr marL="1143000" indent="-228600" eaLnBrk="0" hangingPunct="0">
                      <a:defRPr sz="1100" b="1">
                        <a:solidFill>
                          <a:srgbClr val="141F79"/>
                        </a:solidFill>
                        <a:latin typeface="Arial" charset="0"/>
                        <a:ea typeface="ＭＳ Ｐゴシック" charset="-128"/>
                      </a:defRPr>
                    </a:lvl3pPr>
                    <a:lvl4pPr marL="1600200" indent="-228600" eaLnBrk="0" hangingPunct="0">
                      <a:defRPr sz="1100" b="1">
                        <a:solidFill>
                          <a:srgbClr val="141F79"/>
                        </a:solidFill>
                        <a:latin typeface="Arial" charset="0"/>
                        <a:ea typeface="ＭＳ Ｐゴシック" charset="-128"/>
                      </a:defRPr>
                    </a:lvl4pPr>
                    <a:lvl5pPr marL="2057400" indent="-228600" eaLnBrk="0" hangingPunct="0">
                      <a:defRPr sz="1100" b="1">
                        <a:solidFill>
                          <a:srgbClr val="141F79"/>
                        </a:solidFill>
                        <a:latin typeface="Arial" charset="0"/>
                        <a:ea typeface="ＭＳ Ｐゴシック" charset="-128"/>
                      </a:defRPr>
                    </a:lvl5pPr>
                    <a:lvl6pPr marL="2514600" indent="-228600" eaLnBrk="0" fontAlgn="base" hangingPunct="0">
                      <a:spcBef>
                        <a:spcPct val="0"/>
                      </a:spcBef>
                      <a:spcAft>
                        <a:spcPct val="0"/>
                      </a:spcAft>
                      <a:defRPr sz="1100" b="1">
                        <a:solidFill>
                          <a:srgbClr val="141F79"/>
                        </a:solidFill>
                        <a:latin typeface="Arial" charset="0"/>
                        <a:ea typeface="ＭＳ Ｐゴシック" charset="-128"/>
                      </a:defRPr>
                    </a:lvl6pPr>
                    <a:lvl7pPr marL="2971800" indent="-228600" eaLnBrk="0" fontAlgn="base" hangingPunct="0">
                      <a:spcBef>
                        <a:spcPct val="0"/>
                      </a:spcBef>
                      <a:spcAft>
                        <a:spcPct val="0"/>
                      </a:spcAft>
                      <a:defRPr sz="1100" b="1">
                        <a:solidFill>
                          <a:srgbClr val="141F79"/>
                        </a:solidFill>
                        <a:latin typeface="Arial" charset="0"/>
                        <a:ea typeface="ＭＳ Ｐゴシック" charset="-128"/>
                      </a:defRPr>
                    </a:lvl7pPr>
                    <a:lvl8pPr marL="3429000" indent="-228600" eaLnBrk="0" fontAlgn="base" hangingPunct="0">
                      <a:spcBef>
                        <a:spcPct val="0"/>
                      </a:spcBef>
                      <a:spcAft>
                        <a:spcPct val="0"/>
                      </a:spcAft>
                      <a:defRPr sz="1100" b="1">
                        <a:solidFill>
                          <a:srgbClr val="141F79"/>
                        </a:solidFill>
                        <a:latin typeface="Arial" charset="0"/>
                        <a:ea typeface="ＭＳ Ｐゴシック" charset="-128"/>
                      </a:defRPr>
                    </a:lvl8pPr>
                    <a:lvl9pPr marL="3886200" indent="-228600" eaLnBrk="0" fontAlgn="base" hangingPunct="0">
                      <a:spcBef>
                        <a:spcPct val="0"/>
                      </a:spcBef>
                      <a:spcAft>
                        <a:spcPct val="0"/>
                      </a:spcAft>
                      <a:defRPr sz="1100" b="1">
                        <a:solidFill>
                          <a:srgbClr val="141F79"/>
                        </a:solidFill>
                        <a:latin typeface="Arial" charset="0"/>
                        <a:ea typeface="ＭＳ Ｐゴシック" charset="-128"/>
                      </a:defRPr>
                    </a:lvl9pPr>
                  </a:lstStyle>
                  <a:p>
                    <a:pPr eaLnBrk="1" hangingPunct="1"/>
                    <a:r>
                      <a:rPr kumimoji="1" lang="ja-JP" altLang="en-US" sz="1200">
                        <a:solidFill>
                          <a:schemeClr val="tx1"/>
                        </a:solidFill>
                        <a:latin typeface="ＭＳ ゴシック" pitchFamily="49" charset="-128"/>
                        <a:ea typeface="ＭＳ ゴシック" pitchFamily="49" charset="-128"/>
                      </a:rPr>
                      <a:t>　</a:t>
                    </a:r>
                    <a:r>
                      <a:rPr kumimoji="1" lang="en-US" altLang="ja-JP" sz="1200">
                        <a:solidFill>
                          <a:schemeClr val="tx1"/>
                        </a:solidFill>
                        <a:latin typeface="ＭＳ ゴシック" pitchFamily="49" charset="-128"/>
                        <a:ea typeface="ＭＳ ゴシック" pitchFamily="49" charset="-128"/>
                      </a:rPr>
                      <a:t>0</a:t>
                    </a:r>
                    <a:r>
                      <a:rPr kumimoji="1" lang="ja-JP" altLang="en-US" sz="1200">
                        <a:solidFill>
                          <a:schemeClr val="tx1"/>
                        </a:solidFill>
                        <a:latin typeface="ＭＳ ゴシック" pitchFamily="49" charset="-128"/>
                        <a:ea typeface="ＭＳ ゴシック" pitchFamily="49" charset="-128"/>
                      </a:rPr>
                      <a:t>時　   　　　　　</a:t>
                    </a:r>
                    <a:r>
                      <a:rPr kumimoji="1" lang="en-US" altLang="ja-JP" sz="1200">
                        <a:solidFill>
                          <a:schemeClr val="tx1"/>
                        </a:solidFill>
                        <a:latin typeface="ＭＳ ゴシック" pitchFamily="49" charset="-128"/>
                        <a:ea typeface="ＭＳ ゴシック" pitchFamily="49" charset="-128"/>
                      </a:rPr>
                      <a:t>8</a:t>
                    </a:r>
                    <a:r>
                      <a:rPr kumimoji="1" lang="ja-JP" altLang="en-US" sz="1200">
                        <a:solidFill>
                          <a:schemeClr val="tx1"/>
                        </a:solidFill>
                        <a:latin typeface="ＭＳ ゴシック" pitchFamily="49" charset="-128"/>
                        <a:ea typeface="ＭＳ ゴシック" pitchFamily="49" charset="-128"/>
                      </a:rPr>
                      <a:t>時　　　　    　</a:t>
                    </a:r>
                    <a:r>
                      <a:rPr kumimoji="1" lang="en-US" altLang="ja-JP" sz="1200">
                        <a:solidFill>
                          <a:schemeClr val="tx1"/>
                        </a:solidFill>
                        <a:latin typeface="ＭＳ ゴシック" pitchFamily="49" charset="-128"/>
                        <a:ea typeface="ＭＳ ゴシック" pitchFamily="49" charset="-128"/>
                      </a:rPr>
                      <a:t>16</a:t>
                    </a:r>
                    <a:r>
                      <a:rPr kumimoji="1" lang="ja-JP" altLang="en-US" sz="1200">
                        <a:solidFill>
                          <a:schemeClr val="tx1"/>
                        </a:solidFill>
                        <a:latin typeface="ＭＳ ゴシック" pitchFamily="49" charset="-128"/>
                        <a:ea typeface="ＭＳ ゴシック" pitchFamily="49" charset="-128"/>
                      </a:rPr>
                      <a:t>時</a:t>
                    </a:r>
                    <a:r>
                      <a:rPr kumimoji="1" lang="en-US" altLang="ja-JP" sz="1200">
                        <a:solidFill>
                          <a:schemeClr val="tx1"/>
                        </a:solidFill>
                        <a:latin typeface="ＭＳ ゴシック" pitchFamily="49" charset="-128"/>
                        <a:ea typeface="ＭＳ ゴシック" pitchFamily="49" charset="-128"/>
                      </a:rPr>
                      <a:t>  18</a:t>
                    </a:r>
                    <a:r>
                      <a:rPr kumimoji="1" lang="ja-JP" altLang="en-US" sz="1200">
                        <a:solidFill>
                          <a:schemeClr val="tx1"/>
                        </a:solidFill>
                        <a:latin typeface="ＭＳ ゴシック" pitchFamily="49" charset="-128"/>
                        <a:ea typeface="ＭＳ ゴシック" pitchFamily="49" charset="-128"/>
                      </a:rPr>
                      <a:t>時 　</a:t>
                    </a:r>
                    <a:r>
                      <a:rPr kumimoji="1" lang="en-US" altLang="ja-JP" sz="1200">
                        <a:solidFill>
                          <a:schemeClr val="tx1"/>
                        </a:solidFill>
                        <a:latin typeface="ＭＳ ゴシック" pitchFamily="49" charset="-128"/>
                        <a:ea typeface="ＭＳ ゴシック" pitchFamily="49" charset="-128"/>
                      </a:rPr>
                      <a:t>22</a:t>
                    </a:r>
                    <a:r>
                      <a:rPr kumimoji="1" lang="ja-JP" altLang="en-US" sz="1200">
                        <a:solidFill>
                          <a:schemeClr val="tx1"/>
                        </a:solidFill>
                        <a:latin typeface="ＭＳ ゴシック" pitchFamily="49" charset="-128"/>
                        <a:ea typeface="ＭＳ ゴシック" pitchFamily="49" charset="-128"/>
                      </a:rPr>
                      <a:t>時 </a:t>
                    </a:r>
                    <a:r>
                      <a:rPr kumimoji="1" lang="en-US" altLang="ja-JP" sz="1200">
                        <a:solidFill>
                          <a:schemeClr val="tx1"/>
                        </a:solidFill>
                        <a:latin typeface="ＭＳ ゴシック" pitchFamily="49" charset="-128"/>
                        <a:ea typeface="ＭＳ ゴシック" pitchFamily="49" charset="-128"/>
                      </a:rPr>
                      <a:t>24</a:t>
                    </a:r>
                    <a:r>
                      <a:rPr kumimoji="1" lang="ja-JP" altLang="en-US" sz="1200">
                        <a:solidFill>
                          <a:schemeClr val="tx1"/>
                        </a:solidFill>
                        <a:latin typeface="ＭＳ ゴシック" pitchFamily="49" charset="-128"/>
                        <a:ea typeface="ＭＳ ゴシック" pitchFamily="49" charset="-128"/>
                      </a:rPr>
                      <a:t>時</a:t>
                    </a:r>
                    <a:endParaRPr kumimoji="1" lang="en-US" altLang="ja-JP" sz="1200">
                      <a:solidFill>
                        <a:schemeClr val="tx1"/>
                      </a:solidFill>
                      <a:latin typeface="ＭＳ ゴシック" pitchFamily="49" charset="-128"/>
                      <a:ea typeface="ＭＳ ゴシック" pitchFamily="49" charset="-128"/>
                    </a:endParaRPr>
                  </a:p>
                </p:txBody>
              </p:sp>
              <p:grpSp>
                <p:nvGrpSpPr>
                  <p:cNvPr id="9299" name="グループ化 3"/>
                  <p:cNvGrpSpPr>
                    <a:grpSpLocks/>
                  </p:cNvGrpSpPr>
                  <p:nvPr/>
                </p:nvGrpSpPr>
                <p:grpSpPr bwMode="auto">
                  <a:xfrm>
                    <a:off x="3117341" y="6861709"/>
                    <a:ext cx="3190596" cy="1427273"/>
                    <a:chOff x="3184017" y="7456674"/>
                    <a:chExt cx="3190596" cy="1427273"/>
                  </a:xfrm>
                </p:grpSpPr>
                <p:sp>
                  <p:nvSpPr>
                    <p:cNvPr id="37" name="正方形/長方形 36"/>
                    <p:cNvSpPr/>
                    <p:nvPr/>
                  </p:nvSpPr>
                  <p:spPr>
                    <a:xfrm>
                      <a:off x="3184017" y="8439439"/>
                      <a:ext cx="1027781" cy="439107"/>
                    </a:xfrm>
                    <a:prstGeom prst="rect">
                      <a:avLst/>
                    </a:prstGeom>
                    <a:solidFill>
                      <a:schemeClr val="tx2">
                        <a:lumMod val="40000"/>
                        <a:lumOff val="6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28016" tIns="64008" rIns="128016" bIns="64008" anchor="ctr"/>
                    <a:lstStyle/>
                    <a:p>
                      <a:pPr algn="ctr">
                        <a:defRPr/>
                      </a:pPr>
                      <a:endParaRPr lang="en-US" altLang="ja-JP" sz="900" dirty="0">
                        <a:solidFill>
                          <a:schemeClr val="tx1"/>
                        </a:solidFill>
                        <a:latin typeface="ＭＳ ゴシック" panose="020B0609070205080204" pitchFamily="49" charset="-128"/>
                        <a:ea typeface="ＭＳ ゴシック" panose="020B0609070205080204" pitchFamily="49" charset="-128"/>
                      </a:endParaRPr>
                    </a:p>
                  </p:txBody>
                </p:sp>
                <p:sp>
                  <p:nvSpPr>
                    <p:cNvPr id="38" name="正方形/長方形 37"/>
                    <p:cNvSpPr/>
                    <p:nvPr/>
                  </p:nvSpPr>
                  <p:spPr>
                    <a:xfrm>
                      <a:off x="4200466" y="7950670"/>
                      <a:ext cx="1026648" cy="933103"/>
                    </a:xfrm>
                    <a:prstGeom prst="rect">
                      <a:avLst/>
                    </a:prstGeom>
                    <a:solidFill>
                      <a:srgbClr val="FFCC99"/>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28016" tIns="64008" rIns="128016" bIns="64008" anchor="ctr"/>
                    <a:lstStyle/>
                    <a:p>
                      <a:pPr algn="ctr">
                        <a:defRPr/>
                      </a:pPr>
                      <a:endParaRPr lang="en-US" altLang="ja-JP" sz="800" dirty="0">
                        <a:solidFill>
                          <a:schemeClr val="tx1"/>
                        </a:solidFill>
                        <a:latin typeface="ＭＳ ゴシック" panose="020B0609070205080204" pitchFamily="49" charset="-128"/>
                        <a:ea typeface="ＭＳ ゴシック" panose="020B0609070205080204" pitchFamily="49" charset="-128"/>
                      </a:endParaRPr>
                    </a:p>
                  </p:txBody>
                </p:sp>
                <p:sp>
                  <p:nvSpPr>
                    <p:cNvPr id="39" name="正方形/長方形 38"/>
                    <p:cNvSpPr/>
                    <p:nvPr/>
                  </p:nvSpPr>
                  <p:spPr>
                    <a:xfrm>
                      <a:off x="5488876" y="7948928"/>
                      <a:ext cx="514457" cy="933103"/>
                    </a:xfrm>
                    <a:prstGeom prst="rect">
                      <a:avLst/>
                    </a:prstGeom>
                    <a:solidFill>
                      <a:srgbClr val="FFCC99"/>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28016" tIns="64008" rIns="128016" bIns="64008" anchor="ctr"/>
                    <a:lstStyle/>
                    <a:p>
                      <a:pPr algn="ctr">
                        <a:defRPr/>
                      </a:pPr>
                      <a:endParaRPr lang="en-US" altLang="ja-JP" sz="800" dirty="0">
                        <a:solidFill>
                          <a:schemeClr val="tx1"/>
                        </a:solidFill>
                        <a:latin typeface="ＭＳ ゴシック" panose="020B0609070205080204" pitchFamily="49" charset="-128"/>
                        <a:ea typeface="ＭＳ ゴシック" panose="020B0609070205080204" pitchFamily="49" charset="-128"/>
                      </a:endParaRPr>
                    </a:p>
                    <a:p>
                      <a:pPr algn="ctr">
                        <a:defRPr/>
                      </a:pPr>
                      <a:endParaRPr lang="en-US" altLang="ja-JP" sz="800" dirty="0">
                        <a:solidFill>
                          <a:schemeClr val="tx1"/>
                        </a:solidFill>
                        <a:latin typeface="ＭＳ ゴシック" panose="020B0609070205080204" pitchFamily="49" charset="-128"/>
                        <a:ea typeface="ＭＳ ゴシック" panose="020B0609070205080204" pitchFamily="49" charset="-128"/>
                      </a:endParaRPr>
                    </a:p>
                  </p:txBody>
                </p:sp>
                <p:sp>
                  <p:nvSpPr>
                    <p:cNvPr id="40" name="正方形/長方形 39"/>
                    <p:cNvSpPr/>
                    <p:nvPr/>
                  </p:nvSpPr>
                  <p:spPr>
                    <a:xfrm>
                      <a:off x="6003334" y="8443794"/>
                      <a:ext cx="257228" cy="439107"/>
                    </a:xfrm>
                    <a:prstGeom prst="rect">
                      <a:avLst/>
                    </a:prstGeom>
                    <a:solidFill>
                      <a:schemeClr val="tx2">
                        <a:lumMod val="40000"/>
                        <a:lumOff val="6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28016" tIns="64008" rIns="128016" bIns="64008" anchor="ctr"/>
                    <a:lstStyle/>
                    <a:p>
                      <a:pPr algn="ctr">
                        <a:defRPr/>
                      </a:pPr>
                      <a:endParaRPr lang="en-US" altLang="ja-JP" sz="700" dirty="0">
                        <a:solidFill>
                          <a:schemeClr val="tx1"/>
                        </a:solidFill>
                        <a:latin typeface="ＭＳ ゴシック" panose="020B0609070205080204" pitchFamily="49" charset="-128"/>
                        <a:ea typeface="ＭＳ ゴシック" panose="020B0609070205080204" pitchFamily="49" charset="-128"/>
                      </a:endParaRPr>
                    </a:p>
                  </p:txBody>
                </p:sp>
                <p:sp>
                  <p:nvSpPr>
                    <p:cNvPr id="41" name="正方形/長方形 40"/>
                    <p:cNvSpPr/>
                    <p:nvPr/>
                  </p:nvSpPr>
                  <p:spPr>
                    <a:xfrm>
                      <a:off x="5229381" y="7456675"/>
                      <a:ext cx="257229" cy="1426226"/>
                    </a:xfrm>
                    <a:prstGeom prst="rect">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28016" tIns="64008" rIns="128016" bIns="64008" anchor="ctr"/>
                    <a:lstStyle/>
                    <a:p>
                      <a:pPr algn="ctr">
                        <a:defRPr/>
                      </a:pPr>
                      <a:r>
                        <a:rPr lang="ja-JP" altLang="en-US" sz="800" dirty="0">
                          <a:solidFill>
                            <a:schemeClr val="tx1"/>
                          </a:solidFill>
                          <a:latin typeface="ＭＳ ゴシック" panose="020B0609070205080204" pitchFamily="49" charset="-128"/>
                          <a:ea typeface="ＭＳ ゴシック" panose="020B0609070205080204" pitchFamily="49" charset="-128"/>
                        </a:rPr>
                        <a:t>　　</a:t>
                      </a:r>
                      <a:endParaRPr lang="en-US" altLang="ja-JP" sz="800" dirty="0">
                        <a:solidFill>
                          <a:schemeClr val="tx1"/>
                        </a:solidFill>
                        <a:latin typeface="ＭＳ ゴシック" panose="020B0609070205080204" pitchFamily="49" charset="-128"/>
                        <a:ea typeface="ＭＳ ゴシック" panose="020B0609070205080204" pitchFamily="49" charset="-128"/>
                      </a:endParaRPr>
                    </a:p>
                  </p:txBody>
                </p:sp>
                <p:sp>
                  <p:nvSpPr>
                    <p:cNvPr id="9305" name="テキスト ボックス 52"/>
                    <p:cNvSpPr txBox="1">
                      <a:spLocks noChangeArrowheads="1"/>
                    </p:cNvSpPr>
                    <p:nvPr/>
                  </p:nvSpPr>
                  <p:spPr bwMode="auto">
                    <a:xfrm>
                      <a:off x="5934166" y="8506981"/>
                      <a:ext cx="440447" cy="183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8016" tIns="64008" rIns="128016" bIns="64008" anchor="ctr">
                      <a:spAutoFit/>
                    </a:bodyPr>
                    <a:lstStyle>
                      <a:lvl1pPr eaLnBrk="0" hangingPunct="0">
                        <a:defRPr sz="1100" b="1">
                          <a:solidFill>
                            <a:srgbClr val="141F79"/>
                          </a:solidFill>
                          <a:latin typeface="Arial" charset="0"/>
                          <a:ea typeface="ＭＳ Ｐゴシック" charset="-128"/>
                        </a:defRPr>
                      </a:lvl1pPr>
                      <a:lvl2pPr marL="742950" indent="-285750" eaLnBrk="0" hangingPunct="0">
                        <a:defRPr sz="1100" b="1">
                          <a:solidFill>
                            <a:srgbClr val="141F79"/>
                          </a:solidFill>
                          <a:latin typeface="Arial" charset="0"/>
                          <a:ea typeface="ＭＳ Ｐゴシック" charset="-128"/>
                        </a:defRPr>
                      </a:lvl2pPr>
                      <a:lvl3pPr marL="1143000" indent="-228600" eaLnBrk="0" hangingPunct="0">
                        <a:defRPr sz="1100" b="1">
                          <a:solidFill>
                            <a:srgbClr val="141F79"/>
                          </a:solidFill>
                          <a:latin typeface="Arial" charset="0"/>
                          <a:ea typeface="ＭＳ Ｐゴシック" charset="-128"/>
                        </a:defRPr>
                      </a:lvl3pPr>
                      <a:lvl4pPr marL="1600200" indent="-228600" eaLnBrk="0" hangingPunct="0">
                        <a:defRPr sz="1100" b="1">
                          <a:solidFill>
                            <a:srgbClr val="141F79"/>
                          </a:solidFill>
                          <a:latin typeface="Arial" charset="0"/>
                          <a:ea typeface="ＭＳ Ｐゴシック" charset="-128"/>
                        </a:defRPr>
                      </a:lvl4pPr>
                      <a:lvl5pPr marL="2057400" indent="-228600" eaLnBrk="0" hangingPunct="0">
                        <a:defRPr sz="1100" b="1">
                          <a:solidFill>
                            <a:srgbClr val="141F79"/>
                          </a:solidFill>
                          <a:latin typeface="Arial" charset="0"/>
                          <a:ea typeface="ＭＳ Ｐゴシック" charset="-128"/>
                        </a:defRPr>
                      </a:lvl5pPr>
                      <a:lvl6pPr marL="2514600" indent="-228600" eaLnBrk="0" fontAlgn="base" hangingPunct="0">
                        <a:spcBef>
                          <a:spcPct val="0"/>
                        </a:spcBef>
                        <a:spcAft>
                          <a:spcPct val="0"/>
                        </a:spcAft>
                        <a:defRPr sz="1100" b="1">
                          <a:solidFill>
                            <a:srgbClr val="141F79"/>
                          </a:solidFill>
                          <a:latin typeface="Arial" charset="0"/>
                          <a:ea typeface="ＭＳ Ｐゴシック" charset="-128"/>
                        </a:defRPr>
                      </a:lvl6pPr>
                      <a:lvl7pPr marL="2971800" indent="-228600" eaLnBrk="0" fontAlgn="base" hangingPunct="0">
                        <a:spcBef>
                          <a:spcPct val="0"/>
                        </a:spcBef>
                        <a:spcAft>
                          <a:spcPct val="0"/>
                        </a:spcAft>
                        <a:defRPr sz="1100" b="1">
                          <a:solidFill>
                            <a:srgbClr val="141F79"/>
                          </a:solidFill>
                          <a:latin typeface="Arial" charset="0"/>
                          <a:ea typeface="ＭＳ Ｐゴシック" charset="-128"/>
                        </a:defRPr>
                      </a:lvl7pPr>
                      <a:lvl8pPr marL="3429000" indent="-228600" eaLnBrk="0" fontAlgn="base" hangingPunct="0">
                        <a:spcBef>
                          <a:spcPct val="0"/>
                        </a:spcBef>
                        <a:spcAft>
                          <a:spcPct val="0"/>
                        </a:spcAft>
                        <a:defRPr sz="1100" b="1">
                          <a:solidFill>
                            <a:srgbClr val="141F79"/>
                          </a:solidFill>
                          <a:latin typeface="Arial" charset="0"/>
                          <a:ea typeface="ＭＳ Ｐゴシック" charset="-128"/>
                        </a:defRPr>
                      </a:lvl8pPr>
                      <a:lvl9pPr marL="3886200" indent="-228600" eaLnBrk="0" fontAlgn="base" hangingPunct="0">
                        <a:spcBef>
                          <a:spcPct val="0"/>
                        </a:spcBef>
                        <a:spcAft>
                          <a:spcPct val="0"/>
                        </a:spcAft>
                        <a:defRPr sz="1100" b="1">
                          <a:solidFill>
                            <a:srgbClr val="141F79"/>
                          </a:solidFill>
                          <a:latin typeface="Arial" charset="0"/>
                          <a:ea typeface="ＭＳ Ｐゴシック" charset="-128"/>
                        </a:defRPr>
                      </a:lvl9pPr>
                    </a:lstStyle>
                    <a:p>
                      <a:pPr algn="ctr" eaLnBrk="1" hangingPunct="1"/>
                      <a:r>
                        <a:rPr kumimoji="1" lang="ja-JP" altLang="en-US" sz="1200">
                          <a:solidFill>
                            <a:schemeClr val="tx1"/>
                          </a:solidFill>
                          <a:latin typeface="ＭＳ ゴシック" pitchFamily="49" charset="-128"/>
                          <a:ea typeface="ＭＳ ゴシック" pitchFamily="49" charset="-128"/>
                        </a:rPr>
                        <a:t>夜間</a:t>
                      </a:r>
                      <a:endParaRPr kumimoji="1" lang="en-US" altLang="ja-JP" sz="1200">
                        <a:solidFill>
                          <a:schemeClr val="tx1"/>
                        </a:solidFill>
                        <a:latin typeface="ＭＳ ゴシック" pitchFamily="49" charset="-128"/>
                        <a:ea typeface="ＭＳ ゴシック" pitchFamily="49" charset="-128"/>
                      </a:endParaRPr>
                    </a:p>
                  </p:txBody>
                </p:sp>
              </p:grpSp>
            </p:grpSp>
            <p:cxnSp>
              <p:nvCxnSpPr>
                <p:cNvPr id="34" name="直線矢印コネクタ 33"/>
                <p:cNvCxnSpPr/>
                <p:nvPr/>
              </p:nvCxnSpPr>
              <p:spPr>
                <a:xfrm flipH="1" flipV="1">
                  <a:off x="4248262" y="6596022"/>
                  <a:ext cx="0" cy="826213"/>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24" name="テキスト ボックス 41"/>
              <p:cNvSpPr txBox="1">
                <a:spLocks noChangeArrowheads="1"/>
              </p:cNvSpPr>
              <p:nvPr/>
            </p:nvSpPr>
            <p:spPr bwMode="auto">
              <a:xfrm>
                <a:off x="5340462" y="8177975"/>
                <a:ext cx="654941" cy="2496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8016" tIns="64008" rIns="128016" bIns="64008">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algn="ctr" eaLnBrk="1" hangingPunct="1">
                  <a:defRPr/>
                </a:pPr>
                <a:r>
                  <a:rPr lang="ja-JP" altLang="en-US" sz="1050" dirty="0" smtClean="0">
                    <a:latin typeface="ＭＳ ゴシック" pitchFamily="49" charset="-128"/>
                    <a:ea typeface="ＭＳ ゴシック" pitchFamily="49" charset="-128"/>
                  </a:rPr>
                  <a:t>オフ</a:t>
                </a:r>
                <a:endParaRPr lang="en-US" altLang="ja-JP" sz="1050" dirty="0" smtClean="0">
                  <a:latin typeface="ＭＳ ゴシック" pitchFamily="49" charset="-128"/>
                  <a:ea typeface="ＭＳ ゴシック" pitchFamily="49" charset="-128"/>
                </a:endParaRPr>
              </a:p>
              <a:p>
                <a:pPr algn="ctr" eaLnBrk="1" hangingPunct="1">
                  <a:defRPr/>
                </a:pPr>
                <a:r>
                  <a:rPr lang="ja-JP" altLang="en-US" sz="1050" dirty="0" smtClean="0">
                    <a:latin typeface="ＭＳ ゴシック" pitchFamily="49" charset="-128"/>
                    <a:ea typeface="ＭＳ ゴシック" pitchFamily="49" charset="-128"/>
                  </a:rPr>
                  <a:t>ピーク</a:t>
                </a:r>
                <a:endParaRPr lang="en-US" altLang="ja-JP" sz="1050" dirty="0" smtClean="0">
                  <a:latin typeface="ＭＳ ゴシック" pitchFamily="49" charset="-128"/>
                  <a:ea typeface="ＭＳ ゴシック" pitchFamily="49" charset="-128"/>
                </a:endParaRPr>
              </a:p>
            </p:txBody>
          </p:sp>
          <p:sp>
            <p:nvSpPr>
              <p:cNvPr id="9295" name="テキスト ボックス 67"/>
              <p:cNvSpPr txBox="1">
                <a:spLocks noChangeArrowheads="1"/>
              </p:cNvSpPr>
              <p:nvPr/>
            </p:nvSpPr>
            <p:spPr bwMode="auto">
              <a:xfrm>
                <a:off x="2986484" y="8355408"/>
                <a:ext cx="754062" cy="1850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8016" tIns="64008" rIns="128016" bIns="64008" anchor="ctr">
                <a:spAutoFit/>
              </a:bodyPr>
              <a:lstStyle>
                <a:lvl1pPr eaLnBrk="0" hangingPunct="0">
                  <a:defRPr sz="1100" b="1">
                    <a:solidFill>
                      <a:srgbClr val="141F79"/>
                    </a:solidFill>
                    <a:latin typeface="Arial" charset="0"/>
                    <a:ea typeface="ＭＳ Ｐゴシック" charset="-128"/>
                  </a:defRPr>
                </a:lvl1pPr>
                <a:lvl2pPr marL="742950" indent="-285750" eaLnBrk="0" hangingPunct="0">
                  <a:defRPr sz="1100" b="1">
                    <a:solidFill>
                      <a:srgbClr val="141F79"/>
                    </a:solidFill>
                    <a:latin typeface="Arial" charset="0"/>
                    <a:ea typeface="ＭＳ Ｐゴシック" charset="-128"/>
                  </a:defRPr>
                </a:lvl2pPr>
                <a:lvl3pPr marL="1143000" indent="-228600" eaLnBrk="0" hangingPunct="0">
                  <a:defRPr sz="1100" b="1">
                    <a:solidFill>
                      <a:srgbClr val="141F79"/>
                    </a:solidFill>
                    <a:latin typeface="Arial" charset="0"/>
                    <a:ea typeface="ＭＳ Ｐゴシック" charset="-128"/>
                  </a:defRPr>
                </a:lvl3pPr>
                <a:lvl4pPr marL="1600200" indent="-228600" eaLnBrk="0" hangingPunct="0">
                  <a:defRPr sz="1100" b="1">
                    <a:solidFill>
                      <a:srgbClr val="141F79"/>
                    </a:solidFill>
                    <a:latin typeface="Arial" charset="0"/>
                    <a:ea typeface="ＭＳ Ｐゴシック" charset="-128"/>
                  </a:defRPr>
                </a:lvl4pPr>
                <a:lvl5pPr marL="2057400" indent="-228600" eaLnBrk="0" hangingPunct="0">
                  <a:defRPr sz="1100" b="1">
                    <a:solidFill>
                      <a:srgbClr val="141F79"/>
                    </a:solidFill>
                    <a:latin typeface="Arial" charset="0"/>
                    <a:ea typeface="ＭＳ Ｐゴシック" charset="-128"/>
                  </a:defRPr>
                </a:lvl5pPr>
                <a:lvl6pPr marL="2514600" indent="-228600" eaLnBrk="0" fontAlgn="base" hangingPunct="0">
                  <a:spcBef>
                    <a:spcPct val="0"/>
                  </a:spcBef>
                  <a:spcAft>
                    <a:spcPct val="0"/>
                  </a:spcAft>
                  <a:defRPr sz="1100" b="1">
                    <a:solidFill>
                      <a:srgbClr val="141F79"/>
                    </a:solidFill>
                    <a:latin typeface="Arial" charset="0"/>
                    <a:ea typeface="ＭＳ Ｐゴシック" charset="-128"/>
                  </a:defRPr>
                </a:lvl6pPr>
                <a:lvl7pPr marL="2971800" indent="-228600" eaLnBrk="0" fontAlgn="base" hangingPunct="0">
                  <a:spcBef>
                    <a:spcPct val="0"/>
                  </a:spcBef>
                  <a:spcAft>
                    <a:spcPct val="0"/>
                  </a:spcAft>
                  <a:defRPr sz="1100" b="1">
                    <a:solidFill>
                      <a:srgbClr val="141F79"/>
                    </a:solidFill>
                    <a:latin typeface="Arial" charset="0"/>
                    <a:ea typeface="ＭＳ Ｐゴシック" charset="-128"/>
                  </a:defRPr>
                </a:lvl7pPr>
                <a:lvl8pPr marL="3429000" indent="-228600" eaLnBrk="0" fontAlgn="base" hangingPunct="0">
                  <a:spcBef>
                    <a:spcPct val="0"/>
                  </a:spcBef>
                  <a:spcAft>
                    <a:spcPct val="0"/>
                  </a:spcAft>
                  <a:defRPr sz="1100" b="1">
                    <a:solidFill>
                      <a:srgbClr val="141F79"/>
                    </a:solidFill>
                    <a:latin typeface="Arial" charset="0"/>
                    <a:ea typeface="ＭＳ Ｐゴシック" charset="-128"/>
                  </a:defRPr>
                </a:lvl8pPr>
                <a:lvl9pPr marL="3886200" indent="-228600" eaLnBrk="0" fontAlgn="base" hangingPunct="0">
                  <a:spcBef>
                    <a:spcPct val="0"/>
                  </a:spcBef>
                  <a:spcAft>
                    <a:spcPct val="0"/>
                  </a:spcAft>
                  <a:defRPr sz="1100" b="1">
                    <a:solidFill>
                      <a:srgbClr val="141F79"/>
                    </a:solidFill>
                    <a:latin typeface="Arial" charset="0"/>
                    <a:ea typeface="ＭＳ Ｐゴシック" charset="-128"/>
                  </a:defRPr>
                </a:lvl9pPr>
              </a:lstStyle>
              <a:p>
                <a:pPr algn="ctr" eaLnBrk="1" hangingPunct="1"/>
                <a:r>
                  <a:rPr kumimoji="1" lang="ja-JP" altLang="en-US" sz="1200">
                    <a:solidFill>
                      <a:schemeClr val="tx1"/>
                    </a:solidFill>
                    <a:latin typeface="ＭＳ ゴシック" pitchFamily="49" charset="-128"/>
                    <a:ea typeface="ＭＳ ゴシック" pitchFamily="49" charset="-128"/>
                  </a:rPr>
                  <a:t>夜間</a:t>
                </a:r>
                <a:endParaRPr kumimoji="1" lang="en-US" altLang="ja-JP" sz="1200">
                  <a:solidFill>
                    <a:schemeClr val="tx1"/>
                  </a:solidFill>
                  <a:latin typeface="ＭＳ ゴシック" pitchFamily="49" charset="-128"/>
                  <a:ea typeface="ＭＳ ゴシック" pitchFamily="49" charset="-128"/>
                </a:endParaRPr>
              </a:p>
            </p:txBody>
          </p:sp>
        </p:grpSp>
        <p:sp>
          <p:nvSpPr>
            <p:cNvPr id="9292" name="テキスト ボックス 190"/>
            <p:cNvSpPr txBox="1">
              <a:spLocks noChangeArrowheads="1"/>
            </p:cNvSpPr>
            <p:nvPr/>
          </p:nvSpPr>
          <p:spPr bwMode="auto">
            <a:xfrm>
              <a:off x="2848721" y="2776538"/>
              <a:ext cx="320425" cy="94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sz="1100" b="1">
                  <a:solidFill>
                    <a:srgbClr val="141F79"/>
                  </a:solidFill>
                  <a:latin typeface="Arial" charset="0"/>
                  <a:ea typeface="ＭＳ Ｐゴシック" charset="-128"/>
                </a:defRPr>
              </a:lvl1pPr>
              <a:lvl2pPr marL="742950" indent="-285750" eaLnBrk="0" hangingPunct="0">
                <a:defRPr sz="1100" b="1">
                  <a:solidFill>
                    <a:srgbClr val="141F79"/>
                  </a:solidFill>
                  <a:latin typeface="Arial" charset="0"/>
                  <a:ea typeface="ＭＳ Ｐゴシック" charset="-128"/>
                </a:defRPr>
              </a:lvl2pPr>
              <a:lvl3pPr marL="1143000" indent="-228600" eaLnBrk="0" hangingPunct="0">
                <a:defRPr sz="1100" b="1">
                  <a:solidFill>
                    <a:srgbClr val="141F79"/>
                  </a:solidFill>
                  <a:latin typeface="Arial" charset="0"/>
                  <a:ea typeface="ＭＳ Ｐゴシック" charset="-128"/>
                </a:defRPr>
              </a:lvl3pPr>
              <a:lvl4pPr marL="1600200" indent="-228600" eaLnBrk="0" hangingPunct="0">
                <a:defRPr sz="1100" b="1">
                  <a:solidFill>
                    <a:srgbClr val="141F79"/>
                  </a:solidFill>
                  <a:latin typeface="Arial" charset="0"/>
                  <a:ea typeface="ＭＳ Ｐゴシック" charset="-128"/>
                </a:defRPr>
              </a:lvl4pPr>
              <a:lvl5pPr marL="2057400" indent="-228600" eaLnBrk="0" hangingPunct="0">
                <a:defRPr sz="1100" b="1">
                  <a:solidFill>
                    <a:srgbClr val="141F79"/>
                  </a:solidFill>
                  <a:latin typeface="Arial" charset="0"/>
                  <a:ea typeface="ＭＳ Ｐゴシック" charset="-128"/>
                </a:defRPr>
              </a:lvl5pPr>
              <a:lvl6pPr marL="2514600" indent="-228600" eaLnBrk="0" fontAlgn="base" hangingPunct="0">
                <a:spcBef>
                  <a:spcPct val="0"/>
                </a:spcBef>
                <a:spcAft>
                  <a:spcPct val="0"/>
                </a:spcAft>
                <a:defRPr sz="1100" b="1">
                  <a:solidFill>
                    <a:srgbClr val="141F79"/>
                  </a:solidFill>
                  <a:latin typeface="Arial" charset="0"/>
                  <a:ea typeface="ＭＳ Ｐゴシック" charset="-128"/>
                </a:defRPr>
              </a:lvl6pPr>
              <a:lvl7pPr marL="2971800" indent="-228600" eaLnBrk="0" fontAlgn="base" hangingPunct="0">
                <a:spcBef>
                  <a:spcPct val="0"/>
                </a:spcBef>
                <a:spcAft>
                  <a:spcPct val="0"/>
                </a:spcAft>
                <a:defRPr sz="1100" b="1">
                  <a:solidFill>
                    <a:srgbClr val="141F79"/>
                  </a:solidFill>
                  <a:latin typeface="Arial" charset="0"/>
                  <a:ea typeface="ＭＳ Ｐゴシック" charset="-128"/>
                </a:defRPr>
              </a:lvl7pPr>
              <a:lvl8pPr marL="3429000" indent="-228600" eaLnBrk="0" fontAlgn="base" hangingPunct="0">
                <a:spcBef>
                  <a:spcPct val="0"/>
                </a:spcBef>
                <a:spcAft>
                  <a:spcPct val="0"/>
                </a:spcAft>
                <a:defRPr sz="1100" b="1">
                  <a:solidFill>
                    <a:srgbClr val="141F79"/>
                  </a:solidFill>
                  <a:latin typeface="Arial" charset="0"/>
                  <a:ea typeface="ＭＳ Ｐゴシック" charset="-128"/>
                </a:defRPr>
              </a:lvl8pPr>
              <a:lvl9pPr marL="3886200" indent="-228600" eaLnBrk="0" fontAlgn="base" hangingPunct="0">
                <a:spcBef>
                  <a:spcPct val="0"/>
                </a:spcBef>
                <a:spcAft>
                  <a:spcPct val="0"/>
                </a:spcAft>
                <a:defRPr sz="1100" b="1">
                  <a:solidFill>
                    <a:srgbClr val="141F79"/>
                  </a:solidFill>
                  <a:latin typeface="Arial" charset="0"/>
                  <a:ea typeface="ＭＳ Ｐゴシック" charset="-128"/>
                </a:defRPr>
              </a:lvl9pPr>
            </a:lstStyle>
            <a:p>
              <a:pPr algn="ctr" eaLnBrk="1" hangingPunct="1"/>
              <a:r>
                <a:rPr kumimoji="1" lang="ja-JP" altLang="en-US" sz="1200">
                  <a:solidFill>
                    <a:schemeClr val="tx1"/>
                  </a:solidFill>
                  <a:latin typeface="ＭＳ ゴシック" pitchFamily="49" charset="-128"/>
                  <a:ea typeface="ＭＳ ゴシック" pitchFamily="49" charset="-128"/>
                </a:rPr>
                <a:t>電力量料金単価</a:t>
              </a:r>
            </a:p>
          </p:txBody>
        </p:sp>
      </p:grpSp>
      <p:sp>
        <p:nvSpPr>
          <p:cNvPr id="46" name="曲折矢印 45"/>
          <p:cNvSpPr/>
          <p:nvPr/>
        </p:nvSpPr>
        <p:spPr>
          <a:xfrm rot="5400000" flipV="1">
            <a:off x="2843213" y="4168775"/>
            <a:ext cx="395287" cy="360363"/>
          </a:xfrm>
          <a:prstGeom prst="bentArrow">
            <a:avLst/>
          </a:prstGeom>
          <a:gradFill>
            <a:gsLst>
              <a:gs pos="0">
                <a:schemeClr val="accent1">
                  <a:lumMod val="75000"/>
                </a:schemeClr>
              </a:gs>
              <a:gs pos="50000">
                <a:schemeClr val="tx2">
                  <a:lumMod val="40000"/>
                  <a:lumOff val="60000"/>
                </a:schemeClr>
              </a:gs>
              <a:gs pos="100000">
                <a:schemeClr val="tx2">
                  <a:lumMod val="20000"/>
                  <a:lumOff val="8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solidFill>
                <a:schemeClr val="tx1"/>
              </a:solidFill>
            </a:endParaRPr>
          </a:p>
        </p:txBody>
      </p:sp>
      <p:sp>
        <p:nvSpPr>
          <p:cNvPr id="48" name="曲折矢印 47"/>
          <p:cNvSpPr/>
          <p:nvPr/>
        </p:nvSpPr>
        <p:spPr>
          <a:xfrm rot="5400000">
            <a:off x="4424362" y="5045076"/>
            <a:ext cx="360363" cy="360362"/>
          </a:xfrm>
          <a:prstGeom prst="bentArrow">
            <a:avLst/>
          </a:prstGeom>
          <a:gradFill>
            <a:gsLst>
              <a:gs pos="0">
                <a:schemeClr val="accent1">
                  <a:lumMod val="75000"/>
                </a:schemeClr>
              </a:gs>
              <a:gs pos="50000">
                <a:schemeClr val="tx2">
                  <a:lumMod val="40000"/>
                  <a:lumOff val="60000"/>
                </a:schemeClr>
              </a:gs>
              <a:gs pos="100000">
                <a:schemeClr val="tx2">
                  <a:lumMod val="20000"/>
                  <a:lumOff val="8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solidFill>
                <a:schemeClr val="tx1"/>
              </a:solidFill>
            </a:endParaRPr>
          </a:p>
        </p:txBody>
      </p:sp>
      <p:pic>
        <p:nvPicPr>
          <p:cNvPr id="9227" name="図 20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52550" y="4498975"/>
            <a:ext cx="461963" cy="423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 name="テキスト ボックス 220"/>
          <p:cNvSpPr txBox="1">
            <a:spLocks noChangeArrowheads="1"/>
          </p:cNvSpPr>
          <p:nvPr/>
        </p:nvSpPr>
        <p:spPr bwMode="auto">
          <a:xfrm>
            <a:off x="1593850" y="4005263"/>
            <a:ext cx="1343025"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defRPr/>
            </a:pPr>
            <a:r>
              <a:rPr lang="ja-JP" altLang="en-US" sz="1050" dirty="0" smtClean="0"/>
              <a:t>タイマー機能で</a:t>
            </a:r>
            <a:endParaRPr lang="en-US" altLang="ja-JP" sz="1050" dirty="0" smtClean="0"/>
          </a:p>
          <a:p>
            <a:pPr eaLnBrk="1" hangingPunct="1">
              <a:defRPr/>
            </a:pPr>
            <a:r>
              <a:rPr lang="ja-JP" altLang="en-US" sz="1050" dirty="0" smtClean="0"/>
              <a:t>夜間にまとめて洗濯</a:t>
            </a:r>
            <a:endParaRPr lang="en-US" altLang="ja-JP" sz="1050" dirty="0" smtClean="0"/>
          </a:p>
        </p:txBody>
      </p:sp>
      <p:pic>
        <p:nvPicPr>
          <p:cNvPr id="9229" name="Picture 13" descr="図：除霜時ノンストップタイプ"/>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1688" y="2994025"/>
            <a:ext cx="1016000" cy="925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6" name="テキスト ボックス 41"/>
          <p:cNvSpPr txBox="1">
            <a:spLocks noChangeArrowheads="1"/>
          </p:cNvSpPr>
          <p:nvPr/>
        </p:nvSpPr>
        <p:spPr bwMode="auto">
          <a:xfrm>
            <a:off x="3135313" y="4845050"/>
            <a:ext cx="676275" cy="452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8016" tIns="64008" rIns="128016" bIns="64008">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algn="ctr" eaLnBrk="1" hangingPunct="1">
              <a:defRPr/>
            </a:pPr>
            <a:r>
              <a:rPr lang="ja-JP" altLang="en-US" sz="1050" dirty="0" smtClean="0">
                <a:latin typeface="ＭＳ ゴシック" pitchFamily="49" charset="-128"/>
                <a:ea typeface="ＭＳ ゴシック" pitchFamily="49" charset="-128"/>
              </a:rPr>
              <a:t>冬季</a:t>
            </a:r>
            <a:endParaRPr lang="en-US" altLang="ja-JP" sz="1050" dirty="0" smtClean="0">
              <a:latin typeface="ＭＳ ゴシック" pitchFamily="49" charset="-128"/>
              <a:ea typeface="ＭＳ ゴシック" pitchFamily="49" charset="-128"/>
            </a:endParaRPr>
          </a:p>
          <a:p>
            <a:pPr algn="ctr" eaLnBrk="1" hangingPunct="1">
              <a:defRPr/>
            </a:pPr>
            <a:r>
              <a:rPr lang="ja-JP" altLang="en-US" sz="1050" dirty="0" smtClean="0">
                <a:latin typeface="ＭＳ ゴシック" pitchFamily="49" charset="-128"/>
                <a:ea typeface="ＭＳ ゴシック" pitchFamily="49" charset="-128"/>
              </a:rPr>
              <a:t>ピーク</a:t>
            </a:r>
            <a:endParaRPr lang="en-US" altLang="ja-JP" sz="1050" dirty="0" smtClean="0">
              <a:latin typeface="ＭＳ ゴシック" pitchFamily="49" charset="-128"/>
              <a:ea typeface="ＭＳ ゴシック" pitchFamily="49" charset="-128"/>
            </a:endParaRPr>
          </a:p>
        </p:txBody>
      </p:sp>
      <p:sp>
        <p:nvSpPr>
          <p:cNvPr id="107" name="曲折矢印 106"/>
          <p:cNvSpPr/>
          <p:nvPr/>
        </p:nvSpPr>
        <p:spPr>
          <a:xfrm rot="5400000" flipV="1">
            <a:off x="1438275" y="5027613"/>
            <a:ext cx="395288" cy="360362"/>
          </a:xfrm>
          <a:prstGeom prst="bentArrow">
            <a:avLst/>
          </a:prstGeom>
          <a:gradFill>
            <a:gsLst>
              <a:gs pos="0">
                <a:schemeClr val="accent1">
                  <a:lumMod val="75000"/>
                </a:schemeClr>
              </a:gs>
              <a:gs pos="50000">
                <a:schemeClr val="tx2">
                  <a:lumMod val="40000"/>
                  <a:lumOff val="60000"/>
                </a:schemeClr>
              </a:gs>
              <a:gs pos="100000">
                <a:schemeClr val="tx2">
                  <a:lumMod val="20000"/>
                  <a:lumOff val="8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solidFill>
                <a:schemeClr val="tx1"/>
              </a:solidFill>
            </a:endParaRPr>
          </a:p>
        </p:txBody>
      </p:sp>
      <p:sp>
        <p:nvSpPr>
          <p:cNvPr id="108" name="曲折矢印 107"/>
          <p:cNvSpPr/>
          <p:nvPr/>
        </p:nvSpPr>
        <p:spPr>
          <a:xfrm rot="5400000">
            <a:off x="3765550" y="4159250"/>
            <a:ext cx="358775" cy="358775"/>
          </a:xfrm>
          <a:prstGeom prst="bentArrow">
            <a:avLst/>
          </a:prstGeom>
          <a:gradFill>
            <a:gsLst>
              <a:gs pos="0">
                <a:schemeClr val="accent1">
                  <a:lumMod val="75000"/>
                </a:schemeClr>
              </a:gs>
              <a:gs pos="50000">
                <a:schemeClr val="tx2">
                  <a:lumMod val="40000"/>
                  <a:lumOff val="60000"/>
                </a:schemeClr>
              </a:gs>
              <a:gs pos="100000">
                <a:schemeClr val="tx2">
                  <a:lumMod val="20000"/>
                  <a:lumOff val="8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solidFill>
                <a:schemeClr val="tx1"/>
              </a:solidFill>
            </a:endParaRPr>
          </a:p>
        </p:txBody>
      </p:sp>
      <p:sp>
        <p:nvSpPr>
          <p:cNvPr id="109" name="テキスト ボックス 220"/>
          <p:cNvSpPr txBox="1">
            <a:spLocks noChangeArrowheads="1"/>
          </p:cNvSpPr>
          <p:nvPr/>
        </p:nvSpPr>
        <p:spPr bwMode="auto">
          <a:xfrm>
            <a:off x="1689100" y="3200400"/>
            <a:ext cx="3141663" cy="414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defRPr/>
            </a:pPr>
            <a:r>
              <a:rPr lang="ja-JP" altLang="en-US" sz="1050" dirty="0" smtClean="0"/>
              <a:t>オフピーク時間が長いので、</a:t>
            </a:r>
            <a:r>
              <a:rPr lang="ja-JP" altLang="en-US" sz="1050" dirty="0"/>
              <a:t>昼間</a:t>
            </a:r>
            <a:r>
              <a:rPr lang="ja-JP" altLang="en-US" sz="1050" dirty="0" smtClean="0"/>
              <a:t>に電気の使用量が多くなるヒートポンプ暖房がお得に</a:t>
            </a:r>
            <a:endParaRPr lang="en-US" altLang="ja-JP" sz="1050" dirty="0" smtClean="0"/>
          </a:p>
        </p:txBody>
      </p:sp>
      <p:grpSp>
        <p:nvGrpSpPr>
          <p:cNvPr id="9234" name="グループ化 156"/>
          <p:cNvGrpSpPr>
            <a:grpSpLocks/>
          </p:cNvGrpSpPr>
          <p:nvPr/>
        </p:nvGrpSpPr>
        <p:grpSpPr bwMode="auto">
          <a:xfrm>
            <a:off x="2720975" y="3716338"/>
            <a:ext cx="217488" cy="315912"/>
            <a:chOff x="0" y="0"/>
            <a:chExt cx="701929" cy="1070111"/>
          </a:xfrm>
        </p:grpSpPr>
        <p:pic>
          <p:nvPicPr>
            <p:cNvPr id="9286" name="図 158"/>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rot="1209298">
              <a:off x="0" y="174761"/>
              <a:ext cx="447675"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9287" name="グループ化 160"/>
            <p:cNvGrpSpPr>
              <a:grpSpLocks/>
            </p:cNvGrpSpPr>
            <p:nvPr/>
          </p:nvGrpSpPr>
          <p:grpSpPr bwMode="auto">
            <a:xfrm>
              <a:off x="416399" y="0"/>
              <a:ext cx="285530" cy="236551"/>
              <a:chOff x="416399" y="0"/>
              <a:chExt cx="285530" cy="236551"/>
            </a:xfrm>
          </p:grpSpPr>
          <p:sp>
            <p:nvSpPr>
              <p:cNvPr id="113" name="二等辺三角形 112"/>
              <p:cNvSpPr/>
              <p:nvPr/>
            </p:nvSpPr>
            <p:spPr>
              <a:xfrm rot="11392218">
                <a:off x="415011" y="0"/>
                <a:ext cx="97345" cy="193589"/>
              </a:xfrm>
              <a:prstGeom prs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defRPr/>
                </a:pPr>
                <a:endParaRPr lang="ja-JP" altLang="en-US"/>
              </a:p>
            </p:txBody>
          </p:sp>
          <p:sp>
            <p:nvSpPr>
              <p:cNvPr id="115" name="二等辺三角形 114"/>
              <p:cNvSpPr/>
              <p:nvPr/>
            </p:nvSpPr>
            <p:spPr>
              <a:xfrm rot="13031202">
                <a:off x="496988" y="21510"/>
                <a:ext cx="87098" cy="193589"/>
              </a:xfrm>
              <a:prstGeom prs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defRPr/>
                </a:pPr>
                <a:endParaRPr lang="ja-JP" altLang="en-US"/>
              </a:p>
            </p:txBody>
          </p:sp>
          <p:sp>
            <p:nvSpPr>
              <p:cNvPr id="116" name="二等辺三角形 115"/>
              <p:cNvSpPr/>
              <p:nvPr/>
            </p:nvSpPr>
            <p:spPr>
              <a:xfrm rot="14975871">
                <a:off x="561434" y="96113"/>
                <a:ext cx="91419" cy="189572"/>
              </a:xfrm>
              <a:prstGeom prs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defRPr/>
                </a:pPr>
                <a:endParaRPr lang="ja-JP" altLang="en-US"/>
              </a:p>
            </p:txBody>
          </p:sp>
        </p:grpSp>
      </p:grpSp>
      <p:sp>
        <p:nvSpPr>
          <p:cNvPr id="117" name="テキスト ボックス 3"/>
          <p:cNvSpPr txBox="1">
            <a:spLocks noChangeArrowheads="1"/>
          </p:cNvSpPr>
          <p:nvPr/>
        </p:nvSpPr>
        <p:spPr bwMode="auto">
          <a:xfrm>
            <a:off x="2865438" y="3716338"/>
            <a:ext cx="1412875"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defRPr/>
            </a:pPr>
            <a:r>
              <a:rPr lang="ja-JP" altLang="en-US" sz="1050" dirty="0" smtClean="0"/>
              <a:t>ピーク時間はエアコン</a:t>
            </a:r>
            <a:endParaRPr lang="en-US" altLang="ja-JP" sz="1050" dirty="0" smtClean="0"/>
          </a:p>
          <a:p>
            <a:pPr eaLnBrk="1" hangingPunct="1">
              <a:defRPr/>
            </a:pPr>
            <a:r>
              <a:rPr lang="ja-JP" altLang="en-US" sz="1050" dirty="0" smtClean="0"/>
              <a:t>の設定温度を下げる</a:t>
            </a:r>
          </a:p>
        </p:txBody>
      </p:sp>
      <p:sp>
        <p:nvSpPr>
          <p:cNvPr id="118" name="月 117"/>
          <p:cNvSpPr/>
          <p:nvPr/>
        </p:nvSpPr>
        <p:spPr bwMode="auto">
          <a:xfrm rot="11700416">
            <a:off x="1198563" y="5891213"/>
            <a:ext cx="130175" cy="206375"/>
          </a:xfrm>
          <a:prstGeom prst="moon">
            <a:avLst/>
          </a:prstGeom>
          <a:solidFill>
            <a:srgbClr val="FFFF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19" name="星 5 118"/>
          <p:cNvSpPr/>
          <p:nvPr/>
        </p:nvSpPr>
        <p:spPr bwMode="auto">
          <a:xfrm>
            <a:off x="1058863" y="5900738"/>
            <a:ext cx="128587" cy="120650"/>
          </a:xfrm>
          <a:prstGeom prst="star5">
            <a:avLst/>
          </a:prstGeom>
          <a:solidFill>
            <a:srgbClr val="FFFF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20" name="月 119"/>
          <p:cNvSpPr/>
          <p:nvPr/>
        </p:nvSpPr>
        <p:spPr bwMode="auto">
          <a:xfrm rot="11700416">
            <a:off x="4559300" y="5945188"/>
            <a:ext cx="130175" cy="206375"/>
          </a:xfrm>
          <a:prstGeom prst="moon">
            <a:avLst/>
          </a:prstGeom>
          <a:solidFill>
            <a:srgbClr val="FFFF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21" name="星 5 120"/>
          <p:cNvSpPr/>
          <p:nvPr/>
        </p:nvSpPr>
        <p:spPr bwMode="auto">
          <a:xfrm>
            <a:off x="4419600" y="5954713"/>
            <a:ext cx="128588" cy="120650"/>
          </a:xfrm>
          <a:prstGeom prst="star5">
            <a:avLst/>
          </a:prstGeom>
          <a:solidFill>
            <a:srgbClr val="FFFF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nvGrpSpPr>
          <p:cNvPr id="9240" name="グループ化 4"/>
          <p:cNvGrpSpPr>
            <a:grpSpLocks/>
          </p:cNvGrpSpPr>
          <p:nvPr/>
        </p:nvGrpSpPr>
        <p:grpSpPr bwMode="auto">
          <a:xfrm>
            <a:off x="4987925" y="3068638"/>
            <a:ext cx="4926013" cy="3519487"/>
            <a:chOff x="2916488" y="2568578"/>
            <a:chExt cx="4014538" cy="1859928"/>
          </a:xfrm>
        </p:grpSpPr>
        <p:grpSp>
          <p:nvGrpSpPr>
            <p:cNvPr id="9276" name="グループ化 2059"/>
            <p:cNvGrpSpPr>
              <a:grpSpLocks/>
            </p:cNvGrpSpPr>
            <p:nvPr/>
          </p:nvGrpSpPr>
          <p:grpSpPr bwMode="auto">
            <a:xfrm>
              <a:off x="2971799" y="2568578"/>
              <a:ext cx="3959227" cy="1859928"/>
              <a:chOff x="4117846" y="6596022"/>
              <a:chExt cx="2715343" cy="910849"/>
            </a:xfrm>
          </p:grpSpPr>
          <p:grpSp>
            <p:nvGrpSpPr>
              <p:cNvPr id="9278" name="グループ化 39"/>
              <p:cNvGrpSpPr>
                <a:grpSpLocks/>
              </p:cNvGrpSpPr>
              <p:nvPr/>
            </p:nvGrpSpPr>
            <p:grpSpPr bwMode="auto">
              <a:xfrm>
                <a:off x="4117846" y="6750502"/>
                <a:ext cx="2715343" cy="756369"/>
                <a:chOff x="2942932" y="6856480"/>
                <a:chExt cx="3466137" cy="1603958"/>
              </a:xfrm>
            </p:grpSpPr>
            <p:sp>
              <p:nvSpPr>
                <p:cNvPr id="9280" name="テキスト ボックス 43"/>
                <p:cNvSpPr txBox="1">
                  <a:spLocks noChangeArrowheads="1"/>
                </p:cNvSpPr>
                <p:nvPr/>
              </p:nvSpPr>
              <p:spPr bwMode="auto">
                <a:xfrm>
                  <a:off x="2942932" y="8288152"/>
                  <a:ext cx="3466137" cy="172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8016" tIns="64008" rIns="128016" bIns="64008">
                  <a:spAutoFit/>
                </a:bodyPr>
                <a:lstStyle>
                  <a:lvl1pPr eaLnBrk="0" hangingPunct="0">
                    <a:defRPr sz="1100" b="1">
                      <a:solidFill>
                        <a:srgbClr val="141F79"/>
                      </a:solidFill>
                      <a:latin typeface="Arial" charset="0"/>
                      <a:ea typeface="ＭＳ Ｐゴシック" charset="-128"/>
                    </a:defRPr>
                  </a:lvl1pPr>
                  <a:lvl2pPr marL="742950" indent="-285750" eaLnBrk="0" hangingPunct="0">
                    <a:defRPr sz="1100" b="1">
                      <a:solidFill>
                        <a:srgbClr val="141F79"/>
                      </a:solidFill>
                      <a:latin typeface="Arial" charset="0"/>
                      <a:ea typeface="ＭＳ Ｐゴシック" charset="-128"/>
                    </a:defRPr>
                  </a:lvl2pPr>
                  <a:lvl3pPr marL="1143000" indent="-228600" eaLnBrk="0" hangingPunct="0">
                    <a:defRPr sz="1100" b="1">
                      <a:solidFill>
                        <a:srgbClr val="141F79"/>
                      </a:solidFill>
                      <a:latin typeface="Arial" charset="0"/>
                      <a:ea typeface="ＭＳ Ｐゴシック" charset="-128"/>
                    </a:defRPr>
                  </a:lvl3pPr>
                  <a:lvl4pPr marL="1600200" indent="-228600" eaLnBrk="0" hangingPunct="0">
                    <a:defRPr sz="1100" b="1">
                      <a:solidFill>
                        <a:srgbClr val="141F79"/>
                      </a:solidFill>
                      <a:latin typeface="Arial" charset="0"/>
                      <a:ea typeface="ＭＳ Ｐゴシック" charset="-128"/>
                    </a:defRPr>
                  </a:lvl4pPr>
                  <a:lvl5pPr marL="2057400" indent="-228600" eaLnBrk="0" hangingPunct="0">
                    <a:defRPr sz="1100" b="1">
                      <a:solidFill>
                        <a:srgbClr val="141F79"/>
                      </a:solidFill>
                      <a:latin typeface="Arial" charset="0"/>
                      <a:ea typeface="ＭＳ Ｐゴシック" charset="-128"/>
                    </a:defRPr>
                  </a:lvl5pPr>
                  <a:lvl6pPr marL="2514600" indent="-228600" eaLnBrk="0" fontAlgn="base" hangingPunct="0">
                    <a:spcBef>
                      <a:spcPct val="0"/>
                    </a:spcBef>
                    <a:spcAft>
                      <a:spcPct val="0"/>
                    </a:spcAft>
                    <a:defRPr sz="1100" b="1">
                      <a:solidFill>
                        <a:srgbClr val="141F79"/>
                      </a:solidFill>
                      <a:latin typeface="Arial" charset="0"/>
                      <a:ea typeface="ＭＳ Ｐゴシック" charset="-128"/>
                    </a:defRPr>
                  </a:lvl6pPr>
                  <a:lvl7pPr marL="2971800" indent="-228600" eaLnBrk="0" fontAlgn="base" hangingPunct="0">
                    <a:spcBef>
                      <a:spcPct val="0"/>
                    </a:spcBef>
                    <a:spcAft>
                      <a:spcPct val="0"/>
                    </a:spcAft>
                    <a:defRPr sz="1100" b="1">
                      <a:solidFill>
                        <a:srgbClr val="141F79"/>
                      </a:solidFill>
                      <a:latin typeface="Arial" charset="0"/>
                      <a:ea typeface="ＭＳ Ｐゴシック" charset="-128"/>
                    </a:defRPr>
                  </a:lvl7pPr>
                  <a:lvl8pPr marL="3429000" indent="-228600" eaLnBrk="0" fontAlgn="base" hangingPunct="0">
                    <a:spcBef>
                      <a:spcPct val="0"/>
                    </a:spcBef>
                    <a:spcAft>
                      <a:spcPct val="0"/>
                    </a:spcAft>
                    <a:defRPr sz="1100" b="1">
                      <a:solidFill>
                        <a:srgbClr val="141F79"/>
                      </a:solidFill>
                      <a:latin typeface="Arial" charset="0"/>
                      <a:ea typeface="ＭＳ Ｐゴシック" charset="-128"/>
                    </a:defRPr>
                  </a:lvl8pPr>
                  <a:lvl9pPr marL="3886200" indent="-228600" eaLnBrk="0" fontAlgn="base" hangingPunct="0">
                    <a:spcBef>
                      <a:spcPct val="0"/>
                    </a:spcBef>
                    <a:spcAft>
                      <a:spcPct val="0"/>
                    </a:spcAft>
                    <a:defRPr sz="1100" b="1">
                      <a:solidFill>
                        <a:srgbClr val="141F79"/>
                      </a:solidFill>
                      <a:latin typeface="Arial" charset="0"/>
                      <a:ea typeface="ＭＳ Ｐゴシック" charset="-128"/>
                    </a:defRPr>
                  </a:lvl9pPr>
                </a:lstStyle>
                <a:p>
                  <a:pPr eaLnBrk="1" hangingPunct="1"/>
                  <a:r>
                    <a:rPr kumimoji="1" lang="en-US" altLang="ja-JP" sz="1200">
                      <a:solidFill>
                        <a:schemeClr val="tx1"/>
                      </a:solidFill>
                      <a:latin typeface="ＭＳ ゴシック" pitchFamily="49" charset="-128"/>
                      <a:ea typeface="ＭＳ ゴシック" pitchFamily="49" charset="-128"/>
                    </a:rPr>
                    <a:t> 0</a:t>
                  </a:r>
                  <a:r>
                    <a:rPr kumimoji="1" lang="ja-JP" altLang="en-US" sz="1200">
                      <a:solidFill>
                        <a:schemeClr val="tx1"/>
                      </a:solidFill>
                      <a:latin typeface="ＭＳ ゴシック" pitchFamily="49" charset="-128"/>
                      <a:ea typeface="ＭＳ ゴシック" pitchFamily="49" charset="-128"/>
                    </a:rPr>
                    <a:t>時　   　　　　　 </a:t>
                  </a:r>
                  <a:r>
                    <a:rPr kumimoji="1" lang="en-US" altLang="ja-JP" sz="1200">
                      <a:solidFill>
                        <a:schemeClr val="tx1"/>
                      </a:solidFill>
                      <a:latin typeface="ＭＳ ゴシック" pitchFamily="49" charset="-128"/>
                      <a:ea typeface="ＭＳ ゴシック" pitchFamily="49" charset="-128"/>
                    </a:rPr>
                    <a:t>8</a:t>
                  </a:r>
                  <a:r>
                    <a:rPr kumimoji="1" lang="ja-JP" altLang="en-US" sz="1200">
                      <a:solidFill>
                        <a:schemeClr val="tx1"/>
                      </a:solidFill>
                      <a:latin typeface="ＭＳ ゴシック" pitchFamily="49" charset="-128"/>
                      <a:ea typeface="ＭＳ ゴシック" pitchFamily="49" charset="-128"/>
                    </a:rPr>
                    <a:t>時　</a:t>
                  </a:r>
                  <a:r>
                    <a:rPr kumimoji="1" lang="en-US" altLang="ja-JP" sz="1200">
                      <a:solidFill>
                        <a:schemeClr val="tx1"/>
                      </a:solidFill>
                      <a:latin typeface="ＭＳ ゴシック" pitchFamily="49" charset="-128"/>
                      <a:ea typeface="ＭＳ ゴシック" pitchFamily="49" charset="-128"/>
                    </a:rPr>
                    <a:t>10</a:t>
                  </a:r>
                  <a:r>
                    <a:rPr kumimoji="1" lang="ja-JP" altLang="en-US" sz="1200">
                      <a:solidFill>
                        <a:schemeClr val="tx1"/>
                      </a:solidFill>
                      <a:latin typeface="ＭＳ ゴシック" pitchFamily="49" charset="-128"/>
                      <a:ea typeface="ＭＳ ゴシック" pitchFamily="49" charset="-128"/>
                    </a:rPr>
                    <a:t>時　　　</a:t>
                  </a:r>
                  <a:r>
                    <a:rPr kumimoji="1" lang="en-US" altLang="ja-JP" sz="1200">
                      <a:solidFill>
                        <a:schemeClr val="tx1"/>
                      </a:solidFill>
                      <a:latin typeface="ＭＳ ゴシック" pitchFamily="49" charset="-128"/>
                      <a:ea typeface="ＭＳ ゴシック" pitchFamily="49" charset="-128"/>
                    </a:rPr>
                    <a:t> </a:t>
                  </a:r>
                  <a:r>
                    <a:rPr kumimoji="1" lang="ja-JP" altLang="en-US" sz="1200">
                      <a:solidFill>
                        <a:schemeClr val="tx1"/>
                      </a:solidFill>
                      <a:latin typeface="ＭＳ ゴシック" pitchFamily="49" charset="-128"/>
                      <a:ea typeface="ＭＳ ゴシック" pitchFamily="49" charset="-128"/>
                    </a:rPr>
                    <a:t>　 </a:t>
                  </a:r>
                  <a:r>
                    <a:rPr kumimoji="1" lang="en-US" altLang="ja-JP" sz="1200">
                      <a:solidFill>
                        <a:schemeClr val="tx1"/>
                      </a:solidFill>
                      <a:latin typeface="ＭＳ ゴシック" pitchFamily="49" charset="-128"/>
                      <a:ea typeface="ＭＳ ゴシック" pitchFamily="49" charset="-128"/>
                    </a:rPr>
                    <a:t>  17</a:t>
                  </a:r>
                  <a:r>
                    <a:rPr kumimoji="1" lang="ja-JP" altLang="en-US" sz="1200">
                      <a:solidFill>
                        <a:schemeClr val="tx1"/>
                      </a:solidFill>
                      <a:latin typeface="ＭＳ ゴシック" pitchFamily="49" charset="-128"/>
                      <a:ea typeface="ＭＳ ゴシック" pitchFamily="49" charset="-128"/>
                    </a:rPr>
                    <a:t>時　　  </a:t>
                  </a:r>
                  <a:r>
                    <a:rPr kumimoji="1" lang="en-US" altLang="ja-JP" sz="1200">
                      <a:solidFill>
                        <a:schemeClr val="tx1"/>
                      </a:solidFill>
                      <a:latin typeface="ＭＳ ゴシック" pitchFamily="49" charset="-128"/>
                      <a:ea typeface="ＭＳ ゴシック" pitchFamily="49" charset="-128"/>
                    </a:rPr>
                    <a:t>22</a:t>
                  </a:r>
                  <a:r>
                    <a:rPr kumimoji="1" lang="ja-JP" altLang="en-US" sz="1200">
                      <a:solidFill>
                        <a:schemeClr val="tx1"/>
                      </a:solidFill>
                      <a:latin typeface="ＭＳ ゴシック" pitchFamily="49" charset="-128"/>
                      <a:ea typeface="ＭＳ ゴシック" pitchFamily="49" charset="-128"/>
                    </a:rPr>
                    <a:t>時 </a:t>
                  </a:r>
                  <a:r>
                    <a:rPr kumimoji="1" lang="en-US" altLang="ja-JP" sz="1200">
                      <a:solidFill>
                        <a:schemeClr val="tx1"/>
                      </a:solidFill>
                      <a:latin typeface="ＭＳ ゴシック" pitchFamily="49" charset="-128"/>
                      <a:ea typeface="ＭＳ ゴシック" pitchFamily="49" charset="-128"/>
                    </a:rPr>
                    <a:t>24</a:t>
                  </a:r>
                  <a:r>
                    <a:rPr kumimoji="1" lang="ja-JP" altLang="en-US" sz="1200">
                      <a:solidFill>
                        <a:schemeClr val="tx1"/>
                      </a:solidFill>
                      <a:latin typeface="ＭＳ ゴシック" pitchFamily="49" charset="-128"/>
                      <a:ea typeface="ＭＳ ゴシック" pitchFamily="49" charset="-128"/>
                    </a:rPr>
                    <a:t>時</a:t>
                  </a:r>
                  <a:endParaRPr kumimoji="1" lang="en-US" altLang="ja-JP" sz="1200">
                    <a:solidFill>
                      <a:schemeClr val="tx1"/>
                    </a:solidFill>
                    <a:latin typeface="ＭＳ ゴシック" pitchFamily="49" charset="-128"/>
                    <a:ea typeface="ＭＳ ゴシック" pitchFamily="49" charset="-128"/>
                  </a:endParaRPr>
                </a:p>
              </p:txBody>
            </p:sp>
            <p:grpSp>
              <p:nvGrpSpPr>
                <p:cNvPr id="9281" name="グループ化 3"/>
                <p:cNvGrpSpPr>
                  <a:grpSpLocks/>
                </p:cNvGrpSpPr>
                <p:nvPr/>
              </p:nvGrpSpPr>
              <p:grpSpPr bwMode="auto">
                <a:xfrm>
                  <a:off x="4211762" y="6856480"/>
                  <a:ext cx="2056861" cy="1427192"/>
                  <a:chOff x="4278438" y="7451445"/>
                  <a:chExt cx="2056861" cy="1427192"/>
                </a:xfrm>
              </p:grpSpPr>
              <p:sp>
                <p:nvSpPr>
                  <p:cNvPr id="133" name="正方形/長方形 132"/>
                  <p:cNvSpPr/>
                  <p:nvPr/>
                </p:nvSpPr>
                <p:spPr>
                  <a:xfrm>
                    <a:off x="4278438" y="7946309"/>
                    <a:ext cx="255975" cy="932231"/>
                  </a:xfrm>
                  <a:prstGeom prst="rect">
                    <a:avLst/>
                  </a:prstGeom>
                  <a:solidFill>
                    <a:srgbClr val="FFCC99"/>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28016" tIns="64008" rIns="128016" bIns="64008" anchor="ctr"/>
                  <a:lstStyle/>
                  <a:p>
                    <a:pPr algn="ctr">
                      <a:defRPr/>
                    </a:pPr>
                    <a:endParaRPr lang="en-US" altLang="ja-JP" sz="800" dirty="0">
                      <a:solidFill>
                        <a:schemeClr val="tx1"/>
                      </a:solidFill>
                      <a:latin typeface="ＭＳ ゴシック" panose="020B0609070205080204" pitchFamily="49" charset="-128"/>
                      <a:ea typeface="ＭＳ ゴシック" panose="020B0609070205080204" pitchFamily="49" charset="-128"/>
                    </a:endParaRPr>
                  </a:p>
                </p:txBody>
              </p:sp>
              <p:sp>
                <p:nvSpPr>
                  <p:cNvPr id="134" name="正方形/長方形 133"/>
                  <p:cNvSpPr/>
                  <p:nvPr/>
                </p:nvSpPr>
                <p:spPr>
                  <a:xfrm>
                    <a:off x="5435989" y="7942824"/>
                    <a:ext cx="642202" cy="932231"/>
                  </a:xfrm>
                  <a:prstGeom prst="rect">
                    <a:avLst/>
                  </a:prstGeom>
                  <a:solidFill>
                    <a:srgbClr val="FFCC99"/>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28016" tIns="64008" rIns="128016" bIns="64008" anchor="ctr"/>
                  <a:lstStyle/>
                  <a:p>
                    <a:pPr algn="ctr">
                      <a:defRPr/>
                    </a:pPr>
                    <a:endParaRPr lang="en-US" altLang="ja-JP" sz="800" dirty="0">
                      <a:solidFill>
                        <a:schemeClr val="tx1"/>
                      </a:solidFill>
                      <a:latin typeface="ＭＳ ゴシック" panose="020B0609070205080204" pitchFamily="49" charset="-128"/>
                      <a:ea typeface="ＭＳ ゴシック" panose="020B0609070205080204" pitchFamily="49" charset="-128"/>
                    </a:endParaRPr>
                  </a:p>
                </p:txBody>
              </p:sp>
              <p:sp>
                <p:nvSpPr>
                  <p:cNvPr id="136" name="正方形/長方形 135"/>
                  <p:cNvSpPr/>
                  <p:nvPr/>
                </p:nvSpPr>
                <p:spPr>
                  <a:xfrm>
                    <a:off x="4536678" y="7451442"/>
                    <a:ext cx="899310" cy="1425356"/>
                  </a:xfrm>
                  <a:prstGeom prst="rect">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28016" tIns="64008" rIns="128016" bIns="64008" anchor="ctr"/>
                  <a:lstStyle/>
                  <a:p>
                    <a:pPr algn="ctr">
                      <a:defRPr/>
                    </a:pPr>
                    <a:r>
                      <a:rPr lang="ja-JP" altLang="en-US" sz="800" dirty="0">
                        <a:solidFill>
                          <a:schemeClr val="tx1"/>
                        </a:solidFill>
                        <a:latin typeface="ＭＳ ゴシック" panose="020B0609070205080204" pitchFamily="49" charset="-128"/>
                        <a:ea typeface="ＭＳ ゴシック" panose="020B0609070205080204" pitchFamily="49" charset="-128"/>
                      </a:rPr>
                      <a:t>　　</a:t>
                    </a:r>
                    <a:endParaRPr lang="en-US" altLang="ja-JP" sz="800" dirty="0">
                      <a:solidFill>
                        <a:schemeClr val="tx1"/>
                      </a:solidFill>
                      <a:latin typeface="ＭＳ ゴシック" panose="020B0609070205080204" pitchFamily="49" charset="-128"/>
                      <a:ea typeface="ＭＳ ゴシック" panose="020B0609070205080204" pitchFamily="49" charset="-128"/>
                    </a:endParaRPr>
                  </a:p>
                </p:txBody>
              </p:sp>
              <p:sp>
                <p:nvSpPr>
                  <p:cNvPr id="135" name="正方形/長方形 134"/>
                  <p:cNvSpPr/>
                  <p:nvPr/>
                </p:nvSpPr>
                <p:spPr>
                  <a:xfrm>
                    <a:off x="6078191" y="8436819"/>
                    <a:ext cx="257108" cy="437365"/>
                  </a:xfrm>
                  <a:prstGeom prst="rect">
                    <a:avLst/>
                  </a:prstGeom>
                  <a:solidFill>
                    <a:schemeClr val="tx2">
                      <a:lumMod val="40000"/>
                      <a:lumOff val="6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28016" tIns="64008" rIns="128016" bIns="64008" anchor="ctr"/>
                  <a:lstStyle/>
                  <a:p>
                    <a:pPr algn="ctr">
                      <a:defRPr/>
                    </a:pPr>
                    <a:endParaRPr lang="en-US" altLang="ja-JP" sz="700" dirty="0">
                      <a:solidFill>
                        <a:schemeClr val="tx1"/>
                      </a:solidFill>
                      <a:latin typeface="ＭＳ ゴシック" panose="020B0609070205080204" pitchFamily="49" charset="-128"/>
                      <a:ea typeface="ＭＳ ゴシック" panose="020B0609070205080204" pitchFamily="49" charset="-128"/>
                    </a:endParaRPr>
                  </a:p>
                </p:txBody>
              </p:sp>
            </p:grpSp>
          </p:grpSp>
          <p:cxnSp>
            <p:nvCxnSpPr>
              <p:cNvPr id="129" name="直線矢印コネクタ 128"/>
              <p:cNvCxnSpPr/>
              <p:nvPr/>
            </p:nvCxnSpPr>
            <p:spPr>
              <a:xfrm flipH="1" flipV="1">
                <a:off x="4294638" y="6596022"/>
                <a:ext cx="0" cy="826214"/>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9277" name="テキスト ボックス 190"/>
            <p:cNvSpPr txBox="1">
              <a:spLocks noChangeArrowheads="1"/>
            </p:cNvSpPr>
            <p:nvPr/>
          </p:nvSpPr>
          <p:spPr bwMode="auto">
            <a:xfrm>
              <a:off x="2916488" y="2776538"/>
              <a:ext cx="320425" cy="94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sz="1100" b="1">
                  <a:solidFill>
                    <a:srgbClr val="141F79"/>
                  </a:solidFill>
                  <a:latin typeface="Arial" charset="0"/>
                  <a:ea typeface="ＭＳ Ｐゴシック" charset="-128"/>
                </a:defRPr>
              </a:lvl1pPr>
              <a:lvl2pPr marL="742950" indent="-285750" eaLnBrk="0" hangingPunct="0">
                <a:defRPr sz="1100" b="1">
                  <a:solidFill>
                    <a:srgbClr val="141F79"/>
                  </a:solidFill>
                  <a:latin typeface="Arial" charset="0"/>
                  <a:ea typeface="ＭＳ Ｐゴシック" charset="-128"/>
                </a:defRPr>
              </a:lvl2pPr>
              <a:lvl3pPr marL="1143000" indent="-228600" eaLnBrk="0" hangingPunct="0">
                <a:defRPr sz="1100" b="1">
                  <a:solidFill>
                    <a:srgbClr val="141F79"/>
                  </a:solidFill>
                  <a:latin typeface="Arial" charset="0"/>
                  <a:ea typeface="ＭＳ Ｐゴシック" charset="-128"/>
                </a:defRPr>
              </a:lvl3pPr>
              <a:lvl4pPr marL="1600200" indent="-228600" eaLnBrk="0" hangingPunct="0">
                <a:defRPr sz="1100" b="1">
                  <a:solidFill>
                    <a:srgbClr val="141F79"/>
                  </a:solidFill>
                  <a:latin typeface="Arial" charset="0"/>
                  <a:ea typeface="ＭＳ Ｐゴシック" charset="-128"/>
                </a:defRPr>
              </a:lvl4pPr>
              <a:lvl5pPr marL="2057400" indent="-228600" eaLnBrk="0" hangingPunct="0">
                <a:defRPr sz="1100" b="1">
                  <a:solidFill>
                    <a:srgbClr val="141F79"/>
                  </a:solidFill>
                  <a:latin typeface="Arial" charset="0"/>
                  <a:ea typeface="ＭＳ Ｐゴシック" charset="-128"/>
                </a:defRPr>
              </a:lvl5pPr>
              <a:lvl6pPr marL="2514600" indent="-228600" eaLnBrk="0" fontAlgn="base" hangingPunct="0">
                <a:spcBef>
                  <a:spcPct val="0"/>
                </a:spcBef>
                <a:spcAft>
                  <a:spcPct val="0"/>
                </a:spcAft>
                <a:defRPr sz="1100" b="1">
                  <a:solidFill>
                    <a:srgbClr val="141F79"/>
                  </a:solidFill>
                  <a:latin typeface="Arial" charset="0"/>
                  <a:ea typeface="ＭＳ Ｐゴシック" charset="-128"/>
                </a:defRPr>
              </a:lvl6pPr>
              <a:lvl7pPr marL="2971800" indent="-228600" eaLnBrk="0" fontAlgn="base" hangingPunct="0">
                <a:spcBef>
                  <a:spcPct val="0"/>
                </a:spcBef>
                <a:spcAft>
                  <a:spcPct val="0"/>
                </a:spcAft>
                <a:defRPr sz="1100" b="1">
                  <a:solidFill>
                    <a:srgbClr val="141F79"/>
                  </a:solidFill>
                  <a:latin typeface="Arial" charset="0"/>
                  <a:ea typeface="ＭＳ Ｐゴシック" charset="-128"/>
                </a:defRPr>
              </a:lvl7pPr>
              <a:lvl8pPr marL="3429000" indent="-228600" eaLnBrk="0" fontAlgn="base" hangingPunct="0">
                <a:spcBef>
                  <a:spcPct val="0"/>
                </a:spcBef>
                <a:spcAft>
                  <a:spcPct val="0"/>
                </a:spcAft>
                <a:defRPr sz="1100" b="1">
                  <a:solidFill>
                    <a:srgbClr val="141F79"/>
                  </a:solidFill>
                  <a:latin typeface="Arial" charset="0"/>
                  <a:ea typeface="ＭＳ Ｐゴシック" charset="-128"/>
                </a:defRPr>
              </a:lvl8pPr>
              <a:lvl9pPr marL="3886200" indent="-228600" eaLnBrk="0" fontAlgn="base" hangingPunct="0">
                <a:spcBef>
                  <a:spcPct val="0"/>
                </a:spcBef>
                <a:spcAft>
                  <a:spcPct val="0"/>
                </a:spcAft>
                <a:defRPr sz="1100" b="1">
                  <a:solidFill>
                    <a:srgbClr val="141F79"/>
                  </a:solidFill>
                  <a:latin typeface="Arial" charset="0"/>
                  <a:ea typeface="ＭＳ Ｐゴシック" charset="-128"/>
                </a:defRPr>
              </a:lvl9pPr>
            </a:lstStyle>
            <a:p>
              <a:pPr algn="ctr" eaLnBrk="1" hangingPunct="1"/>
              <a:r>
                <a:rPr kumimoji="1" lang="ja-JP" altLang="en-US" sz="1200">
                  <a:solidFill>
                    <a:schemeClr val="tx1"/>
                  </a:solidFill>
                  <a:latin typeface="ＭＳ ゴシック" pitchFamily="49" charset="-128"/>
                  <a:ea typeface="ＭＳ ゴシック" pitchFamily="49" charset="-128"/>
                </a:rPr>
                <a:t>電力量料金単価</a:t>
              </a:r>
            </a:p>
          </p:txBody>
        </p:sp>
      </p:grpSp>
      <p:sp>
        <p:nvSpPr>
          <p:cNvPr id="139" name="テキスト ボックス 41"/>
          <p:cNvSpPr txBox="1">
            <a:spLocks noChangeArrowheads="1"/>
          </p:cNvSpPr>
          <p:nvPr/>
        </p:nvSpPr>
        <p:spPr bwMode="auto">
          <a:xfrm>
            <a:off x="2278063" y="5229225"/>
            <a:ext cx="803275" cy="452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8016" tIns="64008" rIns="128016" bIns="64008">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algn="ctr" eaLnBrk="1" hangingPunct="1">
              <a:defRPr/>
            </a:pPr>
            <a:r>
              <a:rPr lang="ja-JP" altLang="en-US" sz="1050" dirty="0" smtClean="0">
                <a:latin typeface="ＭＳ ゴシック" pitchFamily="49" charset="-128"/>
                <a:ea typeface="ＭＳ ゴシック" pitchFamily="49" charset="-128"/>
              </a:rPr>
              <a:t>オフ</a:t>
            </a:r>
            <a:endParaRPr lang="en-US" altLang="ja-JP" sz="1050" dirty="0" smtClean="0">
              <a:latin typeface="ＭＳ ゴシック" pitchFamily="49" charset="-128"/>
              <a:ea typeface="ＭＳ ゴシック" pitchFamily="49" charset="-128"/>
            </a:endParaRPr>
          </a:p>
          <a:p>
            <a:pPr algn="ctr" eaLnBrk="1" hangingPunct="1">
              <a:defRPr/>
            </a:pPr>
            <a:r>
              <a:rPr lang="ja-JP" altLang="en-US" sz="1050" dirty="0" smtClean="0">
                <a:latin typeface="ＭＳ ゴシック" pitchFamily="49" charset="-128"/>
                <a:ea typeface="ＭＳ ゴシック" pitchFamily="49" charset="-128"/>
              </a:rPr>
              <a:t>ピーク</a:t>
            </a:r>
            <a:endParaRPr lang="en-US" altLang="ja-JP" sz="1050" dirty="0" smtClean="0">
              <a:latin typeface="ＭＳ ゴシック" pitchFamily="49" charset="-128"/>
              <a:ea typeface="ＭＳ ゴシック" pitchFamily="49" charset="-128"/>
            </a:endParaRPr>
          </a:p>
        </p:txBody>
      </p:sp>
      <p:sp>
        <p:nvSpPr>
          <p:cNvPr id="140" name="正方形/長方形 139"/>
          <p:cNvSpPr/>
          <p:nvPr/>
        </p:nvSpPr>
        <p:spPr bwMode="auto">
          <a:xfrm>
            <a:off x="5384800" y="5464175"/>
            <a:ext cx="1439863" cy="796925"/>
          </a:xfrm>
          <a:prstGeom prst="rect">
            <a:avLst/>
          </a:prstGeom>
          <a:solidFill>
            <a:schemeClr val="tx2">
              <a:lumMod val="40000"/>
              <a:lumOff val="6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28016" tIns="64008" rIns="128016" bIns="64008" anchor="ctr"/>
          <a:lstStyle/>
          <a:p>
            <a:pPr algn="ctr">
              <a:defRPr/>
            </a:pPr>
            <a:endParaRPr lang="en-US" altLang="ja-JP" sz="900" dirty="0">
              <a:solidFill>
                <a:schemeClr val="tx1"/>
              </a:solidFill>
              <a:latin typeface="ＭＳ ゴシック" panose="020B0609070205080204" pitchFamily="49" charset="-128"/>
              <a:ea typeface="ＭＳ ゴシック" panose="020B0609070205080204" pitchFamily="49" charset="-128"/>
            </a:endParaRPr>
          </a:p>
        </p:txBody>
      </p:sp>
      <p:sp>
        <p:nvSpPr>
          <p:cNvPr id="9243" name="テキスト ボックス 67"/>
          <p:cNvSpPr txBox="1">
            <a:spLocks noChangeArrowheads="1"/>
          </p:cNvSpPr>
          <p:nvPr/>
        </p:nvSpPr>
        <p:spPr bwMode="auto">
          <a:xfrm>
            <a:off x="5600700" y="5564188"/>
            <a:ext cx="9255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8016" tIns="64008" rIns="128016" bIns="64008" anchor="ctr">
            <a:spAutoFit/>
          </a:bodyPr>
          <a:lstStyle>
            <a:lvl1pPr eaLnBrk="0" hangingPunct="0">
              <a:defRPr sz="1100" b="1">
                <a:solidFill>
                  <a:srgbClr val="141F79"/>
                </a:solidFill>
                <a:latin typeface="Arial" charset="0"/>
                <a:ea typeface="ＭＳ Ｐゴシック" charset="-128"/>
              </a:defRPr>
            </a:lvl1pPr>
            <a:lvl2pPr marL="742950" indent="-285750" eaLnBrk="0" hangingPunct="0">
              <a:defRPr sz="1100" b="1">
                <a:solidFill>
                  <a:srgbClr val="141F79"/>
                </a:solidFill>
                <a:latin typeface="Arial" charset="0"/>
                <a:ea typeface="ＭＳ Ｐゴシック" charset="-128"/>
              </a:defRPr>
            </a:lvl2pPr>
            <a:lvl3pPr marL="1143000" indent="-228600" eaLnBrk="0" hangingPunct="0">
              <a:defRPr sz="1100" b="1">
                <a:solidFill>
                  <a:srgbClr val="141F79"/>
                </a:solidFill>
                <a:latin typeface="Arial" charset="0"/>
                <a:ea typeface="ＭＳ Ｐゴシック" charset="-128"/>
              </a:defRPr>
            </a:lvl3pPr>
            <a:lvl4pPr marL="1600200" indent="-228600" eaLnBrk="0" hangingPunct="0">
              <a:defRPr sz="1100" b="1">
                <a:solidFill>
                  <a:srgbClr val="141F79"/>
                </a:solidFill>
                <a:latin typeface="Arial" charset="0"/>
                <a:ea typeface="ＭＳ Ｐゴシック" charset="-128"/>
              </a:defRPr>
            </a:lvl4pPr>
            <a:lvl5pPr marL="2057400" indent="-228600" eaLnBrk="0" hangingPunct="0">
              <a:defRPr sz="1100" b="1">
                <a:solidFill>
                  <a:srgbClr val="141F79"/>
                </a:solidFill>
                <a:latin typeface="Arial" charset="0"/>
                <a:ea typeface="ＭＳ Ｐゴシック" charset="-128"/>
              </a:defRPr>
            </a:lvl5pPr>
            <a:lvl6pPr marL="2514600" indent="-228600" eaLnBrk="0" fontAlgn="base" hangingPunct="0">
              <a:spcBef>
                <a:spcPct val="0"/>
              </a:spcBef>
              <a:spcAft>
                <a:spcPct val="0"/>
              </a:spcAft>
              <a:defRPr sz="1100" b="1">
                <a:solidFill>
                  <a:srgbClr val="141F79"/>
                </a:solidFill>
                <a:latin typeface="Arial" charset="0"/>
                <a:ea typeface="ＭＳ Ｐゴシック" charset="-128"/>
              </a:defRPr>
            </a:lvl6pPr>
            <a:lvl7pPr marL="2971800" indent="-228600" eaLnBrk="0" fontAlgn="base" hangingPunct="0">
              <a:spcBef>
                <a:spcPct val="0"/>
              </a:spcBef>
              <a:spcAft>
                <a:spcPct val="0"/>
              </a:spcAft>
              <a:defRPr sz="1100" b="1">
                <a:solidFill>
                  <a:srgbClr val="141F79"/>
                </a:solidFill>
                <a:latin typeface="Arial" charset="0"/>
                <a:ea typeface="ＭＳ Ｐゴシック" charset="-128"/>
              </a:defRPr>
            </a:lvl7pPr>
            <a:lvl8pPr marL="3429000" indent="-228600" eaLnBrk="0" fontAlgn="base" hangingPunct="0">
              <a:spcBef>
                <a:spcPct val="0"/>
              </a:spcBef>
              <a:spcAft>
                <a:spcPct val="0"/>
              </a:spcAft>
              <a:defRPr sz="1100" b="1">
                <a:solidFill>
                  <a:srgbClr val="141F79"/>
                </a:solidFill>
                <a:latin typeface="Arial" charset="0"/>
                <a:ea typeface="ＭＳ Ｐゴシック" charset="-128"/>
              </a:defRPr>
            </a:lvl8pPr>
            <a:lvl9pPr marL="3886200" indent="-228600" eaLnBrk="0" fontAlgn="base" hangingPunct="0">
              <a:spcBef>
                <a:spcPct val="0"/>
              </a:spcBef>
              <a:spcAft>
                <a:spcPct val="0"/>
              </a:spcAft>
              <a:defRPr sz="1100" b="1">
                <a:solidFill>
                  <a:srgbClr val="141F79"/>
                </a:solidFill>
                <a:latin typeface="Arial" charset="0"/>
                <a:ea typeface="ＭＳ Ｐゴシック" charset="-128"/>
              </a:defRPr>
            </a:lvl9pPr>
          </a:lstStyle>
          <a:p>
            <a:pPr algn="ctr" eaLnBrk="1" hangingPunct="1"/>
            <a:r>
              <a:rPr kumimoji="1" lang="ja-JP" altLang="en-US" sz="1200">
                <a:solidFill>
                  <a:schemeClr val="tx1"/>
                </a:solidFill>
                <a:latin typeface="ＭＳ ゴシック" pitchFamily="49" charset="-128"/>
                <a:ea typeface="ＭＳ ゴシック" pitchFamily="49" charset="-128"/>
              </a:rPr>
              <a:t>夜間</a:t>
            </a:r>
            <a:endParaRPr kumimoji="1" lang="en-US" altLang="ja-JP" sz="1200">
              <a:solidFill>
                <a:schemeClr val="tx1"/>
              </a:solidFill>
              <a:latin typeface="ＭＳ ゴシック" pitchFamily="49" charset="-128"/>
              <a:ea typeface="ＭＳ ゴシック" pitchFamily="49" charset="-128"/>
            </a:endParaRPr>
          </a:p>
        </p:txBody>
      </p:sp>
      <p:sp>
        <p:nvSpPr>
          <p:cNvPr id="142" name="テキスト ボックス 41"/>
          <p:cNvSpPr txBox="1">
            <a:spLocks noChangeArrowheads="1"/>
          </p:cNvSpPr>
          <p:nvPr/>
        </p:nvSpPr>
        <p:spPr bwMode="auto">
          <a:xfrm>
            <a:off x="6623050" y="5281613"/>
            <a:ext cx="803275" cy="450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8016" tIns="64008" rIns="128016" bIns="64008">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algn="ctr" eaLnBrk="1" hangingPunct="1">
              <a:defRPr/>
            </a:pPr>
            <a:r>
              <a:rPr lang="ja-JP" altLang="en-US" sz="1050" dirty="0" smtClean="0">
                <a:latin typeface="ＭＳ ゴシック" pitchFamily="49" charset="-128"/>
                <a:ea typeface="ＭＳ ゴシック" pitchFamily="49" charset="-128"/>
              </a:rPr>
              <a:t>オフ</a:t>
            </a:r>
            <a:endParaRPr lang="en-US" altLang="ja-JP" sz="1050" dirty="0" smtClean="0">
              <a:latin typeface="ＭＳ ゴシック" pitchFamily="49" charset="-128"/>
              <a:ea typeface="ＭＳ ゴシック" pitchFamily="49" charset="-128"/>
            </a:endParaRPr>
          </a:p>
          <a:p>
            <a:pPr algn="ctr" eaLnBrk="1" hangingPunct="1">
              <a:defRPr/>
            </a:pPr>
            <a:r>
              <a:rPr lang="ja-JP" altLang="en-US" sz="1050" dirty="0" smtClean="0">
                <a:latin typeface="ＭＳ ゴシック" pitchFamily="49" charset="-128"/>
                <a:ea typeface="ＭＳ ゴシック" pitchFamily="49" charset="-128"/>
              </a:rPr>
              <a:t>ピーク</a:t>
            </a:r>
            <a:endParaRPr lang="en-US" altLang="ja-JP" sz="1050" dirty="0" smtClean="0">
              <a:latin typeface="ＭＳ ゴシック" pitchFamily="49" charset="-128"/>
              <a:ea typeface="ＭＳ ゴシック" pitchFamily="49" charset="-128"/>
            </a:endParaRPr>
          </a:p>
        </p:txBody>
      </p:sp>
      <p:sp>
        <p:nvSpPr>
          <p:cNvPr id="144" name="テキスト ボックス 41"/>
          <p:cNvSpPr txBox="1">
            <a:spLocks noChangeArrowheads="1"/>
          </p:cNvSpPr>
          <p:nvPr/>
        </p:nvSpPr>
        <p:spPr bwMode="auto">
          <a:xfrm>
            <a:off x="7518400" y="5064125"/>
            <a:ext cx="674688" cy="452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8016" tIns="64008" rIns="128016" bIns="64008">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algn="ctr" eaLnBrk="1" hangingPunct="1">
              <a:defRPr/>
            </a:pPr>
            <a:r>
              <a:rPr lang="ja-JP" altLang="en-US" sz="1050" dirty="0" smtClean="0">
                <a:latin typeface="ＭＳ ゴシック" pitchFamily="49" charset="-128"/>
                <a:ea typeface="ＭＳ ゴシック" pitchFamily="49" charset="-128"/>
              </a:rPr>
              <a:t>夏季</a:t>
            </a:r>
            <a:endParaRPr lang="en-US" altLang="ja-JP" sz="1050" dirty="0" smtClean="0">
              <a:latin typeface="ＭＳ ゴシック" pitchFamily="49" charset="-128"/>
              <a:ea typeface="ＭＳ ゴシック" pitchFamily="49" charset="-128"/>
            </a:endParaRPr>
          </a:p>
          <a:p>
            <a:pPr algn="ctr" eaLnBrk="1" hangingPunct="1">
              <a:defRPr/>
            </a:pPr>
            <a:r>
              <a:rPr lang="ja-JP" altLang="en-US" sz="1050" dirty="0" smtClean="0">
                <a:latin typeface="ＭＳ ゴシック" pitchFamily="49" charset="-128"/>
                <a:ea typeface="ＭＳ ゴシック" pitchFamily="49" charset="-128"/>
              </a:rPr>
              <a:t>ピーク</a:t>
            </a:r>
            <a:endParaRPr lang="en-US" altLang="ja-JP" sz="1050" dirty="0" smtClean="0">
              <a:latin typeface="ＭＳ ゴシック" pitchFamily="49" charset="-128"/>
              <a:ea typeface="ＭＳ ゴシック" pitchFamily="49" charset="-128"/>
            </a:endParaRPr>
          </a:p>
        </p:txBody>
      </p:sp>
      <p:sp>
        <p:nvSpPr>
          <p:cNvPr id="145" name="テキスト ボックス 41"/>
          <p:cNvSpPr txBox="1">
            <a:spLocks noChangeArrowheads="1"/>
          </p:cNvSpPr>
          <p:nvPr/>
        </p:nvSpPr>
        <p:spPr bwMode="auto">
          <a:xfrm>
            <a:off x="8470900" y="5281613"/>
            <a:ext cx="803275" cy="450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8016" tIns="64008" rIns="128016" bIns="64008">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algn="ctr" eaLnBrk="1" hangingPunct="1">
              <a:defRPr/>
            </a:pPr>
            <a:r>
              <a:rPr lang="ja-JP" altLang="en-US" sz="1050" dirty="0" smtClean="0">
                <a:latin typeface="ＭＳ ゴシック" pitchFamily="49" charset="-128"/>
                <a:ea typeface="ＭＳ ゴシック" pitchFamily="49" charset="-128"/>
              </a:rPr>
              <a:t>オフ</a:t>
            </a:r>
            <a:endParaRPr lang="en-US" altLang="ja-JP" sz="1050" dirty="0" smtClean="0">
              <a:latin typeface="ＭＳ ゴシック" pitchFamily="49" charset="-128"/>
              <a:ea typeface="ＭＳ ゴシック" pitchFamily="49" charset="-128"/>
            </a:endParaRPr>
          </a:p>
          <a:p>
            <a:pPr algn="ctr" eaLnBrk="1" hangingPunct="1">
              <a:defRPr/>
            </a:pPr>
            <a:r>
              <a:rPr lang="ja-JP" altLang="en-US" sz="1050" dirty="0" smtClean="0">
                <a:latin typeface="ＭＳ ゴシック" pitchFamily="49" charset="-128"/>
                <a:ea typeface="ＭＳ ゴシック" pitchFamily="49" charset="-128"/>
              </a:rPr>
              <a:t>ピーク</a:t>
            </a:r>
            <a:endParaRPr lang="en-US" altLang="ja-JP" sz="1050" dirty="0" smtClean="0">
              <a:latin typeface="ＭＳ ゴシック" pitchFamily="49" charset="-128"/>
              <a:ea typeface="ＭＳ ゴシック" pitchFamily="49" charset="-128"/>
            </a:endParaRPr>
          </a:p>
        </p:txBody>
      </p:sp>
      <p:sp>
        <p:nvSpPr>
          <p:cNvPr id="9247" name="テキスト ボックス 67"/>
          <p:cNvSpPr txBox="1">
            <a:spLocks noChangeArrowheads="1"/>
          </p:cNvSpPr>
          <p:nvPr/>
        </p:nvSpPr>
        <p:spPr bwMode="auto">
          <a:xfrm>
            <a:off x="9099550" y="5589588"/>
            <a:ext cx="925513" cy="33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8016" tIns="64008" rIns="128016" bIns="64008" anchor="ctr">
            <a:spAutoFit/>
          </a:bodyPr>
          <a:lstStyle>
            <a:lvl1pPr eaLnBrk="0" hangingPunct="0">
              <a:defRPr sz="1100" b="1">
                <a:solidFill>
                  <a:srgbClr val="141F79"/>
                </a:solidFill>
                <a:latin typeface="Arial" charset="0"/>
                <a:ea typeface="ＭＳ Ｐゴシック" charset="-128"/>
              </a:defRPr>
            </a:lvl1pPr>
            <a:lvl2pPr marL="742950" indent="-285750" eaLnBrk="0" hangingPunct="0">
              <a:defRPr sz="1100" b="1">
                <a:solidFill>
                  <a:srgbClr val="141F79"/>
                </a:solidFill>
                <a:latin typeface="Arial" charset="0"/>
                <a:ea typeface="ＭＳ Ｐゴシック" charset="-128"/>
              </a:defRPr>
            </a:lvl2pPr>
            <a:lvl3pPr marL="1143000" indent="-228600" eaLnBrk="0" hangingPunct="0">
              <a:defRPr sz="1100" b="1">
                <a:solidFill>
                  <a:srgbClr val="141F79"/>
                </a:solidFill>
                <a:latin typeface="Arial" charset="0"/>
                <a:ea typeface="ＭＳ Ｐゴシック" charset="-128"/>
              </a:defRPr>
            </a:lvl3pPr>
            <a:lvl4pPr marL="1600200" indent="-228600" eaLnBrk="0" hangingPunct="0">
              <a:defRPr sz="1100" b="1">
                <a:solidFill>
                  <a:srgbClr val="141F79"/>
                </a:solidFill>
                <a:latin typeface="Arial" charset="0"/>
                <a:ea typeface="ＭＳ Ｐゴシック" charset="-128"/>
              </a:defRPr>
            </a:lvl4pPr>
            <a:lvl5pPr marL="2057400" indent="-228600" eaLnBrk="0" hangingPunct="0">
              <a:defRPr sz="1100" b="1">
                <a:solidFill>
                  <a:srgbClr val="141F79"/>
                </a:solidFill>
                <a:latin typeface="Arial" charset="0"/>
                <a:ea typeface="ＭＳ Ｐゴシック" charset="-128"/>
              </a:defRPr>
            </a:lvl5pPr>
            <a:lvl6pPr marL="2514600" indent="-228600" eaLnBrk="0" fontAlgn="base" hangingPunct="0">
              <a:spcBef>
                <a:spcPct val="0"/>
              </a:spcBef>
              <a:spcAft>
                <a:spcPct val="0"/>
              </a:spcAft>
              <a:defRPr sz="1100" b="1">
                <a:solidFill>
                  <a:srgbClr val="141F79"/>
                </a:solidFill>
                <a:latin typeface="Arial" charset="0"/>
                <a:ea typeface="ＭＳ Ｐゴシック" charset="-128"/>
              </a:defRPr>
            </a:lvl6pPr>
            <a:lvl7pPr marL="2971800" indent="-228600" eaLnBrk="0" fontAlgn="base" hangingPunct="0">
              <a:spcBef>
                <a:spcPct val="0"/>
              </a:spcBef>
              <a:spcAft>
                <a:spcPct val="0"/>
              </a:spcAft>
              <a:defRPr sz="1100" b="1">
                <a:solidFill>
                  <a:srgbClr val="141F79"/>
                </a:solidFill>
                <a:latin typeface="Arial" charset="0"/>
                <a:ea typeface="ＭＳ Ｐゴシック" charset="-128"/>
              </a:defRPr>
            </a:lvl7pPr>
            <a:lvl8pPr marL="3429000" indent="-228600" eaLnBrk="0" fontAlgn="base" hangingPunct="0">
              <a:spcBef>
                <a:spcPct val="0"/>
              </a:spcBef>
              <a:spcAft>
                <a:spcPct val="0"/>
              </a:spcAft>
              <a:defRPr sz="1100" b="1">
                <a:solidFill>
                  <a:srgbClr val="141F79"/>
                </a:solidFill>
                <a:latin typeface="Arial" charset="0"/>
                <a:ea typeface="ＭＳ Ｐゴシック" charset="-128"/>
              </a:defRPr>
            </a:lvl8pPr>
            <a:lvl9pPr marL="3886200" indent="-228600" eaLnBrk="0" fontAlgn="base" hangingPunct="0">
              <a:spcBef>
                <a:spcPct val="0"/>
              </a:spcBef>
              <a:spcAft>
                <a:spcPct val="0"/>
              </a:spcAft>
              <a:defRPr sz="1100" b="1">
                <a:solidFill>
                  <a:srgbClr val="141F79"/>
                </a:solidFill>
                <a:latin typeface="Arial" charset="0"/>
                <a:ea typeface="ＭＳ Ｐゴシック" charset="-128"/>
              </a:defRPr>
            </a:lvl9pPr>
          </a:lstStyle>
          <a:p>
            <a:pPr algn="ctr" eaLnBrk="1" hangingPunct="1"/>
            <a:r>
              <a:rPr kumimoji="1" lang="ja-JP" altLang="en-US" sz="1200">
                <a:solidFill>
                  <a:schemeClr val="tx1"/>
                </a:solidFill>
                <a:latin typeface="ＭＳ ゴシック" pitchFamily="49" charset="-128"/>
                <a:ea typeface="ＭＳ ゴシック" pitchFamily="49" charset="-128"/>
              </a:rPr>
              <a:t>夜間</a:t>
            </a:r>
            <a:endParaRPr kumimoji="1" lang="en-US" altLang="ja-JP" sz="1200">
              <a:solidFill>
                <a:schemeClr val="tx1"/>
              </a:solidFill>
              <a:latin typeface="ＭＳ ゴシック" pitchFamily="49" charset="-128"/>
              <a:ea typeface="ＭＳ ゴシック" pitchFamily="49" charset="-128"/>
            </a:endParaRPr>
          </a:p>
        </p:txBody>
      </p:sp>
      <p:sp>
        <p:nvSpPr>
          <p:cNvPr id="147" name="曲折矢印 146"/>
          <p:cNvSpPr/>
          <p:nvPr/>
        </p:nvSpPr>
        <p:spPr>
          <a:xfrm rot="5400000" flipV="1">
            <a:off x="6768306" y="4136232"/>
            <a:ext cx="396875" cy="360362"/>
          </a:xfrm>
          <a:prstGeom prst="bentArrow">
            <a:avLst/>
          </a:prstGeom>
          <a:gradFill>
            <a:gsLst>
              <a:gs pos="0">
                <a:schemeClr val="accent1">
                  <a:lumMod val="75000"/>
                </a:schemeClr>
              </a:gs>
              <a:gs pos="50000">
                <a:schemeClr val="tx2">
                  <a:lumMod val="40000"/>
                  <a:lumOff val="60000"/>
                </a:schemeClr>
              </a:gs>
              <a:gs pos="100000">
                <a:schemeClr val="tx2">
                  <a:lumMod val="20000"/>
                  <a:lumOff val="8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solidFill>
                <a:schemeClr val="tx1"/>
              </a:solidFill>
            </a:endParaRPr>
          </a:p>
        </p:txBody>
      </p:sp>
      <p:sp>
        <p:nvSpPr>
          <p:cNvPr id="148" name="曲折矢印 147"/>
          <p:cNvSpPr/>
          <p:nvPr/>
        </p:nvSpPr>
        <p:spPr>
          <a:xfrm rot="5400000" flipV="1">
            <a:off x="6435725" y="5067301"/>
            <a:ext cx="395287" cy="360362"/>
          </a:xfrm>
          <a:prstGeom prst="bentArrow">
            <a:avLst/>
          </a:prstGeom>
          <a:gradFill>
            <a:gsLst>
              <a:gs pos="0">
                <a:schemeClr val="accent1">
                  <a:lumMod val="75000"/>
                </a:schemeClr>
              </a:gs>
              <a:gs pos="50000">
                <a:schemeClr val="tx2">
                  <a:lumMod val="40000"/>
                  <a:lumOff val="60000"/>
                </a:schemeClr>
              </a:gs>
              <a:gs pos="100000">
                <a:schemeClr val="tx2">
                  <a:lumMod val="20000"/>
                  <a:lumOff val="8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solidFill>
                <a:schemeClr val="tx1"/>
              </a:solidFill>
            </a:endParaRPr>
          </a:p>
        </p:txBody>
      </p:sp>
      <p:sp>
        <p:nvSpPr>
          <p:cNvPr id="149" name="曲折矢印 148"/>
          <p:cNvSpPr/>
          <p:nvPr/>
        </p:nvSpPr>
        <p:spPr>
          <a:xfrm rot="5400000">
            <a:off x="9415463" y="5046663"/>
            <a:ext cx="360362" cy="360362"/>
          </a:xfrm>
          <a:prstGeom prst="bentArrow">
            <a:avLst/>
          </a:prstGeom>
          <a:gradFill>
            <a:gsLst>
              <a:gs pos="0">
                <a:schemeClr val="accent1">
                  <a:lumMod val="75000"/>
                </a:schemeClr>
              </a:gs>
              <a:gs pos="50000">
                <a:schemeClr val="tx2">
                  <a:lumMod val="40000"/>
                  <a:lumOff val="60000"/>
                </a:schemeClr>
              </a:gs>
              <a:gs pos="100000">
                <a:schemeClr val="tx2">
                  <a:lumMod val="20000"/>
                  <a:lumOff val="8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solidFill>
                <a:schemeClr val="tx1"/>
              </a:solidFill>
            </a:endParaRPr>
          </a:p>
        </p:txBody>
      </p:sp>
      <p:sp>
        <p:nvSpPr>
          <p:cNvPr id="150" name="曲折矢印 149"/>
          <p:cNvSpPr/>
          <p:nvPr/>
        </p:nvSpPr>
        <p:spPr>
          <a:xfrm rot="5400000">
            <a:off x="8555831" y="4137820"/>
            <a:ext cx="358775" cy="360362"/>
          </a:xfrm>
          <a:prstGeom prst="bentArrow">
            <a:avLst/>
          </a:prstGeom>
          <a:gradFill>
            <a:gsLst>
              <a:gs pos="0">
                <a:schemeClr val="accent1">
                  <a:lumMod val="75000"/>
                </a:schemeClr>
              </a:gs>
              <a:gs pos="50000">
                <a:schemeClr val="tx2">
                  <a:lumMod val="40000"/>
                  <a:lumOff val="60000"/>
                </a:schemeClr>
              </a:gs>
              <a:gs pos="100000">
                <a:schemeClr val="tx2">
                  <a:lumMod val="20000"/>
                  <a:lumOff val="8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solidFill>
                <a:schemeClr val="tx1"/>
              </a:solidFill>
            </a:endParaRPr>
          </a:p>
        </p:txBody>
      </p:sp>
      <p:pic>
        <p:nvPicPr>
          <p:cNvPr id="9252" name="図 20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337300" y="4619625"/>
            <a:ext cx="415925" cy="38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2" name="テキスト ボックス 220"/>
          <p:cNvSpPr txBox="1">
            <a:spLocks noChangeArrowheads="1"/>
          </p:cNvSpPr>
          <p:nvPr/>
        </p:nvSpPr>
        <p:spPr bwMode="auto">
          <a:xfrm>
            <a:off x="5483225" y="4005263"/>
            <a:ext cx="1341438"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defRPr/>
            </a:pPr>
            <a:r>
              <a:rPr lang="ja-JP" altLang="en-US" sz="1050" dirty="0" smtClean="0"/>
              <a:t>タイマー機能で</a:t>
            </a:r>
            <a:endParaRPr lang="en-US" altLang="ja-JP" sz="1050" dirty="0" smtClean="0"/>
          </a:p>
          <a:p>
            <a:pPr eaLnBrk="1" hangingPunct="1">
              <a:defRPr/>
            </a:pPr>
            <a:r>
              <a:rPr lang="ja-JP" altLang="en-US" sz="1050" dirty="0" smtClean="0"/>
              <a:t>夜間にまとめて洗濯</a:t>
            </a:r>
            <a:endParaRPr lang="en-US" altLang="ja-JP" sz="1050" dirty="0" smtClean="0"/>
          </a:p>
        </p:txBody>
      </p:sp>
      <p:grpSp>
        <p:nvGrpSpPr>
          <p:cNvPr id="9254" name="グループ化 156"/>
          <p:cNvGrpSpPr>
            <a:grpSpLocks/>
          </p:cNvGrpSpPr>
          <p:nvPr/>
        </p:nvGrpSpPr>
        <p:grpSpPr bwMode="auto">
          <a:xfrm>
            <a:off x="8061325" y="3267075"/>
            <a:ext cx="217488" cy="315913"/>
            <a:chOff x="0" y="0"/>
            <a:chExt cx="701929" cy="1070111"/>
          </a:xfrm>
        </p:grpSpPr>
        <p:pic>
          <p:nvPicPr>
            <p:cNvPr id="9271" name="図 158"/>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rot="1209298">
              <a:off x="0" y="174761"/>
              <a:ext cx="447675"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9272" name="グループ化 160"/>
            <p:cNvGrpSpPr>
              <a:grpSpLocks/>
            </p:cNvGrpSpPr>
            <p:nvPr/>
          </p:nvGrpSpPr>
          <p:grpSpPr bwMode="auto">
            <a:xfrm>
              <a:off x="416399" y="0"/>
              <a:ext cx="285530" cy="236551"/>
              <a:chOff x="416399" y="0"/>
              <a:chExt cx="285530" cy="236551"/>
            </a:xfrm>
          </p:grpSpPr>
          <p:sp>
            <p:nvSpPr>
              <p:cNvPr id="156" name="二等辺三角形 155"/>
              <p:cNvSpPr/>
              <p:nvPr/>
            </p:nvSpPr>
            <p:spPr>
              <a:xfrm rot="11392218">
                <a:off x="415011" y="0"/>
                <a:ext cx="97345" cy="193589"/>
              </a:xfrm>
              <a:prstGeom prs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defRPr/>
                </a:pPr>
                <a:endParaRPr lang="ja-JP" altLang="en-US"/>
              </a:p>
            </p:txBody>
          </p:sp>
          <p:sp>
            <p:nvSpPr>
              <p:cNvPr id="157" name="二等辺三角形 156"/>
              <p:cNvSpPr/>
              <p:nvPr/>
            </p:nvSpPr>
            <p:spPr>
              <a:xfrm rot="13031202">
                <a:off x="496988" y="21510"/>
                <a:ext cx="87098" cy="193589"/>
              </a:xfrm>
              <a:prstGeom prs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defRPr/>
                </a:pPr>
                <a:endParaRPr lang="ja-JP" altLang="en-US"/>
              </a:p>
            </p:txBody>
          </p:sp>
          <p:sp>
            <p:nvSpPr>
              <p:cNvPr id="158" name="二等辺三角形 157"/>
              <p:cNvSpPr/>
              <p:nvPr/>
            </p:nvSpPr>
            <p:spPr>
              <a:xfrm rot="14975871">
                <a:off x="561434" y="96117"/>
                <a:ext cx="91415" cy="189572"/>
              </a:xfrm>
              <a:prstGeom prs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defRPr/>
                </a:pPr>
                <a:endParaRPr lang="ja-JP" altLang="en-US"/>
              </a:p>
            </p:txBody>
          </p:sp>
        </p:grpSp>
      </p:grpSp>
      <p:sp>
        <p:nvSpPr>
          <p:cNvPr id="159" name="テキスト ボックス 3"/>
          <p:cNvSpPr txBox="1">
            <a:spLocks noChangeArrowheads="1"/>
          </p:cNvSpPr>
          <p:nvPr/>
        </p:nvSpPr>
        <p:spPr bwMode="auto">
          <a:xfrm>
            <a:off x="8293100" y="3286125"/>
            <a:ext cx="1412875"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defRPr/>
            </a:pPr>
            <a:r>
              <a:rPr lang="ja-JP" altLang="en-US" sz="1050" dirty="0" smtClean="0"/>
              <a:t>ピーク時間はエアコン</a:t>
            </a:r>
            <a:endParaRPr lang="en-US" altLang="ja-JP" sz="1050" dirty="0" smtClean="0"/>
          </a:p>
          <a:p>
            <a:pPr eaLnBrk="1" hangingPunct="1">
              <a:defRPr/>
            </a:pPr>
            <a:r>
              <a:rPr lang="ja-JP" altLang="en-US" sz="1050" dirty="0" smtClean="0"/>
              <a:t>の設定温度を上げる</a:t>
            </a:r>
          </a:p>
        </p:txBody>
      </p:sp>
      <p:pic>
        <p:nvPicPr>
          <p:cNvPr id="9256" name="図 229"/>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8316913" y="3068638"/>
            <a:ext cx="452437" cy="17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57" name="図 200"/>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777038" y="3573463"/>
            <a:ext cx="407987" cy="319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2" name="テキスト ボックス 214"/>
          <p:cNvSpPr txBox="1">
            <a:spLocks noChangeArrowheads="1"/>
          </p:cNvSpPr>
          <p:nvPr/>
        </p:nvSpPr>
        <p:spPr bwMode="auto">
          <a:xfrm>
            <a:off x="5992813" y="3213100"/>
            <a:ext cx="1263650"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defRPr/>
            </a:pPr>
            <a:r>
              <a:rPr lang="ja-JP" altLang="en-US" sz="1050" dirty="0" smtClean="0"/>
              <a:t>お掃除は</a:t>
            </a:r>
            <a:endParaRPr lang="en-US" altLang="ja-JP" sz="1050" dirty="0" smtClean="0"/>
          </a:p>
          <a:p>
            <a:pPr eaLnBrk="1" hangingPunct="1">
              <a:defRPr/>
            </a:pPr>
            <a:r>
              <a:rPr lang="ja-JP" altLang="en-US" sz="1050" dirty="0" smtClean="0"/>
              <a:t>ピーク時間以外に</a:t>
            </a:r>
            <a:endParaRPr lang="en-US" altLang="ja-JP" sz="1050" dirty="0" smtClean="0"/>
          </a:p>
        </p:txBody>
      </p:sp>
      <p:sp>
        <p:nvSpPr>
          <p:cNvPr id="163" name="月 162"/>
          <p:cNvSpPr/>
          <p:nvPr/>
        </p:nvSpPr>
        <p:spPr bwMode="auto">
          <a:xfrm rot="11700416">
            <a:off x="6029325" y="5891213"/>
            <a:ext cx="130175" cy="206375"/>
          </a:xfrm>
          <a:prstGeom prst="moon">
            <a:avLst/>
          </a:prstGeom>
          <a:solidFill>
            <a:srgbClr val="FFFF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64" name="星 5 163"/>
          <p:cNvSpPr/>
          <p:nvPr/>
        </p:nvSpPr>
        <p:spPr bwMode="auto">
          <a:xfrm>
            <a:off x="5889625" y="5900738"/>
            <a:ext cx="128588" cy="120650"/>
          </a:xfrm>
          <a:prstGeom prst="star5">
            <a:avLst/>
          </a:prstGeom>
          <a:solidFill>
            <a:srgbClr val="FFFF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65" name="月 164"/>
          <p:cNvSpPr/>
          <p:nvPr/>
        </p:nvSpPr>
        <p:spPr bwMode="auto">
          <a:xfrm rot="11700416">
            <a:off x="9550400" y="5891213"/>
            <a:ext cx="130175" cy="206375"/>
          </a:xfrm>
          <a:prstGeom prst="moon">
            <a:avLst/>
          </a:prstGeom>
          <a:solidFill>
            <a:srgbClr val="FFFF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66" name="星 5 165"/>
          <p:cNvSpPr/>
          <p:nvPr/>
        </p:nvSpPr>
        <p:spPr bwMode="auto">
          <a:xfrm>
            <a:off x="9410700" y="5900738"/>
            <a:ext cx="128588" cy="120650"/>
          </a:xfrm>
          <a:prstGeom prst="star5">
            <a:avLst/>
          </a:prstGeom>
          <a:solidFill>
            <a:srgbClr val="FFFF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67" name="太陽 166"/>
          <p:cNvSpPr/>
          <p:nvPr/>
        </p:nvSpPr>
        <p:spPr bwMode="auto">
          <a:xfrm>
            <a:off x="2538413" y="5661025"/>
            <a:ext cx="254000" cy="220663"/>
          </a:xfrm>
          <a:prstGeom prst="sun">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9264" name="テキスト ボックス 1"/>
          <p:cNvSpPr txBox="1">
            <a:spLocks noChangeArrowheads="1"/>
          </p:cNvSpPr>
          <p:nvPr/>
        </p:nvSpPr>
        <p:spPr bwMode="auto">
          <a:xfrm>
            <a:off x="273050" y="6597650"/>
            <a:ext cx="677545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100" b="1">
                <a:solidFill>
                  <a:srgbClr val="141F79"/>
                </a:solidFill>
                <a:latin typeface="Arial" charset="0"/>
                <a:ea typeface="ＭＳ Ｐゴシック" charset="-128"/>
              </a:defRPr>
            </a:lvl1pPr>
            <a:lvl2pPr marL="742950" indent="-285750" eaLnBrk="0" hangingPunct="0">
              <a:defRPr sz="1100" b="1">
                <a:solidFill>
                  <a:srgbClr val="141F79"/>
                </a:solidFill>
                <a:latin typeface="Arial" charset="0"/>
                <a:ea typeface="ＭＳ Ｐゴシック" charset="-128"/>
              </a:defRPr>
            </a:lvl2pPr>
            <a:lvl3pPr marL="1143000" indent="-228600" eaLnBrk="0" hangingPunct="0">
              <a:defRPr sz="1100" b="1">
                <a:solidFill>
                  <a:srgbClr val="141F79"/>
                </a:solidFill>
                <a:latin typeface="Arial" charset="0"/>
                <a:ea typeface="ＭＳ Ｐゴシック" charset="-128"/>
              </a:defRPr>
            </a:lvl3pPr>
            <a:lvl4pPr marL="1600200" indent="-228600" eaLnBrk="0" hangingPunct="0">
              <a:defRPr sz="1100" b="1">
                <a:solidFill>
                  <a:srgbClr val="141F79"/>
                </a:solidFill>
                <a:latin typeface="Arial" charset="0"/>
                <a:ea typeface="ＭＳ Ｐゴシック" charset="-128"/>
              </a:defRPr>
            </a:lvl4pPr>
            <a:lvl5pPr marL="2057400" indent="-228600" eaLnBrk="0" hangingPunct="0">
              <a:defRPr sz="1100" b="1">
                <a:solidFill>
                  <a:srgbClr val="141F79"/>
                </a:solidFill>
                <a:latin typeface="Arial" charset="0"/>
                <a:ea typeface="ＭＳ Ｐゴシック" charset="-128"/>
              </a:defRPr>
            </a:lvl5pPr>
            <a:lvl6pPr marL="2514600" indent="-228600" eaLnBrk="0" fontAlgn="base" hangingPunct="0">
              <a:spcBef>
                <a:spcPct val="0"/>
              </a:spcBef>
              <a:spcAft>
                <a:spcPct val="0"/>
              </a:spcAft>
              <a:defRPr sz="1100" b="1">
                <a:solidFill>
                  <a:srgbClr val="141F79"/>
                </a:solidFill>
                <a:latin typeface="Arial" charset="0"/>
                <a:ea typeface="ＭＳ Ｐゴシック" charset="-128"/>
              </a:defRPr>
            </a:lvl6pPr>
            <a:lvl7pPr marL="2971800" indent="-228600" eaLnBrk="0" fontAlgn="base" hangingPunct="0">
              <a:spcBef>
                <a:spcPct val="0"/>
              </a:spcBef>
              <a:spcAft>
                <a:spcPct val="0"/>
              </a:spcAft>
              <a:defRPr sz="1100" b="1">
                <a:solidFill>
                  <a:srgbClr val="141F79"/>
                </a:solidFill>
                <a:latin typeface="Arial" charset="0"/>
                <a:ea typeface="ＭＳ Ｐゴシック" charset="-128"/>
              </a:defRPr>
            </a:lvl7pPr>
            <a:lvl8pPr marL="3429000" indent="-228600" eaLnBrk="0" fontAlgn="base" hangingPunct="0">
              <a:spcBef>
                <a:spcPct val="0"/>
              </a:spcBef>
              <a:spcAft>
                <a:spcPct val="0"/>
              </a:spcAft>
              <a:defRPr sz="1100" b="1">
                <a:solidFill>
                  <a:srgbClr val="141F79"/>
                </a:solidFill>
                <a:latin typeface="Arial" charset="0"/>
                <a:ea typeface="ＭＳ Ｐゴシック" charset="-128"/>
              </a:defRPr>
            </a:lvl8pPr>
            <a:lvl9pPr marL="3886200" indent="-228600" eaLnBrk="0" fontAlgn="base" hangingPunct="0">
              <a:spcBef>
                <a:spcPct val="0"/>
              </a:spcBef>
              <a:spcAft>
                <a:spcPct val="0"/>
              </a:spcAft>
              <a:defRPr sz="1100" b="1">
                <a:solidFill>
                  <a:srgbClr val="141F79"/>
                </a:solidFill>
                <a:latin typeface="Arial" charset="0"/>
                <a:ea typeface="ＭＳ Ｐゴシック" charset="-128"/>
              </a:defRPr>
            </a:lvl9pPr>
          </a:lstStyle>
          <a:p>
            <a:pPr eaLnBrk="1" hangingPunct="1"/>
            <a:r>
              <a:rPr kumimoji="1" lang="en-US" altLang="ja-JP">
                <a:solidFill>
                  <a:schemeClr val="tx1"/>
                </a:solidFill>
              </a:rPr>
              <a:t>※</a:t>
            </a:r>
            <a:r>
              <a:rPr kumimoji="1" lang="ja-JP" altLang="en-US">
                <a:solidFill>
                  <a:schemeClr val="tx1"/>
                </a:solidFill>
              </a:rPr>
              <a:t>その他季（３月～６月、１０月、１１月）の時間帯は、夏季と同様ですが、ピーク時の料金は夏季よりも低く設定。</a:t>
            </a:r>
          </a:p>
        </p:txBody>
      </p:sp>
      <p:pic>
        <p:nvPicPr>
          <p:cNvPr id="9265" name="Picture 4" descr="http://www.tohoku-epco.co.jp/suggestion3/life/bathroom/images/index_img_01.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79438" y="4364038"/>
            <a:ext cx="727075"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1" name="テキスト ボックス 220"/>
          <p:cNvSpPr txBox="1">
            <a:spLocks noChangeArrowheads="1"/>
          </p:cNvSpPr>
          <p:nvPr/>
        </p:nvSpPr>
        <p:spPr bwMode="auto">
          <a:xfrm>
            <a:off x="458788" y="5070475"/>
            <a:ext cx="1019175"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defRPr/>
            </a:pPr>
            <a:r>
              <a:rPr lang="ja-JP" altLang="en-US" sz="1050" dirty="0" smtClean="0"/>
              <a:t>エコキュートで</a:t>
            </a:r>
            <a:endParaRPr lang="en-US" altLang="ja-JP" sz="1050" dirty="0" smtClean="0"/>
          </a:p>
          <a:p>
            <a:pPr eaLnBrk="1" hangingPunct="1">
              <a:defRPr/>
            </a:pPr>
            <a:r>
              <a:rPr lang="ja-JP" altLang="en-US" sz="1050" dirty="0"/>
              <a:t>夜間</a:t>
            </a:r>
            <a:r>
              <a:rPr lang="ja-JP" altLang="en-US" sz="1050" dirty="0" smtClean="0"/>
              <a:t>に湯沸し</a:t>
            </a:r>
            <a:endParaRPr lang="en-US" altLang="ja-JP" sz="1050" dirty="0" smtClean="0"/>
          </a:p>
        </p:txBody>
      </p:sp>
      <p:pic>
        <p:nvPicPr>
          <p:cNvPr id="9267" name="Picture 4" descr="http://www.tohoku-epco.co.jp/suggestion3/life/bathroom/images/index_img_01.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556250" y="4384675"/>
            <a:ext cx="728663"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4" name="テキスト ボックス 220"/>
          <p:cNvSpPr txBox="1">
            <a:spLocks noChangeArrowheads="1"/>
          </p:cNvSpPr>
          <p:nvPr/>
        </p:nvSpPr>
        <p:spPr bwMode="auto">
          <a:xfrm>
            <a:off x="5437188" y="5091113"/>
            <a:ext cx="1019175"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defRPr/>
            </a:pPr>
            <a:r>
              <a:rPr lang="ja-JP" altLang="en-US" sz="1050" dirty="0" smtClean="0"/>
              <a:t>エコキュートで</a:t>
            </a:r>
            <a:endParaRPr lang="en-US" altLang="ja-JP" sz="1050" dirty="0" smtClean="0"/>
          </a:p>
          <a:p>
            <a:pPr eaLnBrk="1" hangingPunct="1">
              <a:defRPr/>
            </a:pPr>
            <a:r>
              <a:rPr lang="ja-JP" altLang="en-US" sz="1050" dirty="0" smtClean="0"/>
              <a:t>夜間に湯沸し</a:t>
            </a:r>
            <a:endParaRPr lang="en-US" altLang="ja-JP" sz="1050" dirty="0" smtClean="0"/>
          </a:p>
        </p:txBody>
      </p:sp>
      <p:pic>
        <p:nvPicPr>
          <p:cNvPr id="9269" name="Picture 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020888" y="274638"/>
            <a:ext cx="4310062" cy="684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0" name="タイトル 1"/>
          <p:cNvSpPr txBox="1">
            <a:spLocks/>
          </p:cNvSpPr>
          <p:nvPr/>
        </p:nvSpPr>
        <p:spPr>
          <a:xfrm>
            <a:off x="197394" y="-27384"/>
            <a:ext cx="9899651" cy="576263"/>
          </a:xfrm>
          <a:prstGeom prst="rect">
            <a:avLst/>
          </a:prstGeom>
        </p:spPr>
        <p:txBody>
          <a:bodyPr/>
          <a:lstStyle>
            <a:lvl1pPr algn="l" rtl="0" eaLnBrk="0" fontAlgn="base" hangingPunct="0">
              <a:spcBef>
                <a:spcPct val="0"/>
              </a:spcBef>
              <a:spcAft>
                <a:spcPct val="0"/>
              </a:spcAft>
              <a:defRPr sz="2200" b="1">
                <a:solidFill>
                  <a:schemeClr val="tx1"/>
                </a:solidFill>
                <a:latin typeface="+mj-lt"/>
                <a:ea typeface="+mj-ea"/>
                <a:cs typeface="+mj-cs"/>
              </a:defRPr>
            </a:lvl1pPr>
            <a:lvl2pPr algn="l" rtl="0" eaLnBrk="0" fontAlgn="base" hangingPunct="0">
              <a:spcBef>
                <a:spcPct val="0"/>
              </a:spcBef>
              <a:spcAft>
                <a:spcPct val="0"/>
              </a:spcAft>
              <a:defRPr sz="2200" b="1">
                <a:solidFill>
                  <a:schemeClr val="tx1"/>
                </a:solidFill>
                <a:latin typeface="Arial" charset="0"/>
                <a:ea typeface="ＭＳ Ｐゴシック" pitchFamily="50" charset="-128"/>
              </a:defRPr>
            </a:lvl2pPr>
            <a:lvl3pPr algn="l" rtl="0" eaLnBrk="0" fontAlgn="base" hangingPunct="0">
              <a:spcBef>
                <a:spcPct val="0"/>
              </a:spcBef>
              <a:spcAft>
                <a:spcPct val="0"/>
              </a:spcAft>
              <a:defRPr sz="2200" b="1">
                <a:solidFill>
                  <a:schemeClr val="tx1"/>
                </a:solidFill>
                <a:latin typeface="Arial" charset="0"/>
                <a:ea typeface="ＭＳ Ｐゴシック" pitchFamily="50" charset="-128"/>
              </a:defRPr>
            </a:lvl3pPr>
            <a:lvl4pPr algn="l" rtl="0" eaLnBrk="0" fontAlgn="base" hangingPunct="0">
              <a:spcBef>
                <a:spcPct val="0"/>
              </a:spcBef>
              <a:spcAft>
                <a:spcPct val="0"/>
              </a:spcAft>
              <a:defRPr sz="2200" b="1">
                <a:solidFill>
                  <a:schemeClr val="tx1"/>
                </a:solidFill>
                <a:latin typeface="Arial" charset="0"/>
                <a:ea typeface="ＭＳ Ｐゴシック" pitchFamily="50" charset="-128"/>
              </a:defRPr>
            </a:lvl4pPr>
            <a:lvl5pPr algn="l" rtl="0" eaLnBrk="0" fontAlgn="base" hangingPunct="0">
              <a:spcBef>
                <a:spcPct val="0"/>
              </a:spcBef>
              <a:spcAft>
                <a:spcPct val="0"/>
              </a:spcAft>
              <a:defRPr sz="2200" b="1">
                <a:solidFill>
                  <a:schemeClr val="tx1"/>
                </a:solidFill>
                <a:latin typeface="Arial" charset="0"/>
                <a:ea typeface="ＭＳ Ｐゴシック" pitchFamily="50" charset="-128"/>
              </a:defRPr>
            </a:lvl5pPr>
            <a:lvl6pPr marL="457200" algn="l" rtl="0" fontAlgn="base">
              <a:spcBef>
                <a:spcPct val="0"/>
              </a:spcBef>
              <a:spcAft>
                <a:spcPct val="0"/>
              </a:spcAft>
              <a:defRPr sz="2200" b="1">
                <a:solidFill>
                  <a:schemeClr val="tx1"/>
                </a:solidFill>
                <a:latin typeface="Arial" charset="0"/>
                <a:ea typeface="ＭＳ Ｐゴシック" pitchFamily="50" charset="-128"/>
              </a:defRPr>
            </a:lvl6pPr>
            <a:lvl7pPr marL="914400" algn="l" rtl="0" fontAlgn="base">
              <a:spcBef>
                <a:spcPct val="0"/>
              </a:spcBef>
              <a:spcAft>
                <a:spcPct val="0"/>
              </a:spcAft>
              <a:defRPr sz="2200" b="1">
                <a:solidFill>
                  <a:schemeClr val="tx1"/>
                </a:solidFill>
                <a:latin typeface="Arial" charset="0"/>
                <a:ea typeface="ＭＳ Ｐゴシック" pitchFamily="50" charset="-128"/>
              </a:defRPr>
            </a:lvl7pPr>
            <a:lvl8pPr marL="1371600" algn="l" rtl="0" fontAlgn="base">
              <a:spcBef>
                <a:spcPct val="0"/>
              </a:spcBef>
              <a:spcAft>
                <a:spcPct val="0"/>
              </a:spcAft>
              <a:defRPr sz="2200" b="1">
                <a:solidFill>
                  <a:schemeClr val="tx1"/>
                </a:solidFill>
                <a:latin typeface="Arial" charset="0"/>
                <a:ea typeface="ＭＳ Ｐゴシック" pitchFamily="50" charset="-128"/>
              </a:defRPr>
            </a:lvl8pPr>
            <a:lvl9pPr marL="1828800" algn="l" rtl="0" fontAlgn="base">
              <a:spcBef>
                <a:spcPct val="0"/>
              </a:spcBef>
              <a:spcAft>
                <a:spcPct val="0"/>
              </a:spcAft>
              <a:defRPr sz="2200" b="1">
                <a:solidFill>
                  <a:schemeClr val="tx1"/>
                </a:solidFill>
                <a:latin typeface="Arial" charset="0"/>
                <a:ea typeface="ＭＳ Ｐゴシック" pitchFamily="50" charset="-128"/>
              </a:defRPr>
            </a:lvl9pPr>
          </a:lstStyle>
          <a:p>
            <a:pPr defTabSz="1357738" fontAlgn="auto">
              <a:spcBef>
                <a:spcPts val="0"/>
              </a:spcBef>
              <a:spcAft>
                <a:spcPts val="0"/>
              </a:spcAft>
              <a:defRPr/>
            </a:pPr>
            <a:r>
              <a:rPr lang="en-US" altLang="ja-JP" dirty="0">
                <a:ln>
                  <a:solidFill>
                    <a:srgbClr val="FF6600"/>
                  </a:solidFill>
                </a:ln>
                <a:solidFill>
                  <a:srgbClr val="FFFF99"/>
                </a:solidFill>
                <a:latin typeface="HGP創英角ｺﾞｼｯｸUB" panose="020B0900000000000000" pitchFamily="50" charset="-128"/>
                <a:ea typeface="HGP創英角ｺﾞｼｯｸUB" panose="020B0900000000000000" pitchFamily="50" charset="-128"/>
                <a:cs typeface="Arial" panose="020B0604020202020204" pitchFamily="34" charset="0"/>
              </a:rPr>
              <a:t>Action1.</a:t>
            </a:r>
            <a:r>
              <a:rPr lang="ja-JP" altLang="en-US" dirty="0">
                <a:ln>
                  <a:solidFill>
                    <a:srgbClr val="FF6600"/>
                  </a:solidFill>
                </a:ln>
                <a:solidFill>
                  <a:srgbClr val="FFFF99"/>
                </a:solidFill>
                <a:latin typeface="HGP創英角ｺﾞｼｯｸUB" panose="020B0900000000000000" pitchFamily="50" charset="-128"/>
                <a:ea typeface="HGP創英角ｺﾞｼｯｸUB" panose="020B0900000000000000" pitchFamily="50" charset="-128"/>
              </a:rPr>
              <a:t>　</a:t>
            </a:r>
            <a:r>
              <a:rPr lang="ja-JP" altLang="en-US" dirty="0">
                <a:ln>
                  <a:solidFill>
                    <a:srgbClr val="FF6600"/>
                  </a:solidFill>
                </a:ln>
                <a:solidFill>
                  <a:schemeClr val="bg1"/>
                </a:solidFill>
                <a:latin typeface="HGP創英角ｺﾞｼｯｸUB" panose="020B0900000000000000" pitchFamily="50" charset="-128"/>
                <a:ea typeface="HGP創英角ｺﾞｼｯｸUB" panose="020B0900000000000000" pitchFamily="50" charset="-128"/>
              </a:rPr>
              <a:t>お客さまのご要望に</a:t>
            </a:r>
            <a:r>
              <a:rPr lang="ja-JP" altLang="en-US" dirty="0">
                <a:ln>
                  <a:solidFill>
                    <a:srgbClr val="FF6600"/>
                  </a:solidFill>
                </a:ln>
                <a:solidFill>
                  <a:srgbClr val="FFFF99"/>
                </a:solidFill>
                <a:latin typeface="HGP創英角ｺﾞｼｯｸUB" panose="020B0900000000000000" pitchFamily="50" charset="-128"/>
                <a:ea typeface="HGP創英角ｺﾞｼｯｸUB" panose="020B0900000000000000" pitchFamily="50" charset="-128"/>
              </a:rPr>
              <a:t>“より沿う”</a:t>
            </a:r>
            <a:r>
              <a:rPr lang="ja-JP" altLang="en-US" dirty="0">
                <a:ln>
                  <a:solidFill>
                    <a:srgbClr val="FF6600"/>
                  </a:solidFill>
                </a:ln>
                <a:solidFill>
                  <a:schemeClr val="bg1"/>
                </a:solidFill>
                <a:latin typeface="HGP創英角ｺﾞｼｯｸUB" panose="020B0900000000000000" pitchFamily="50" charset="-128"/>
                <a:ea typeface="HGP創英角ｺﾞｼｯｸUB" panose="020B0900000000000000" pitchFamily="50" charset="-128"/>
              </a:rPr>
              <a:t>サービスを</a:t>
            </a:r>
            <a:r>
              <a:rPr lang="ja-JP" altLang="en-US" dirty="0" smtClean="0">
                <a:ln>
                  <a:solidFill>
                    <a:srgbClr val="FF6600"/>
                  </a:solidFill>
                </a:ln>
                <a:solidFill>
                  <a:schemeClr val="bg1"/>
                </a:solidFill>
                <a:latin typeface="HGP創英角ｺﾞｼｯｸUB" panose="020B0900000000000000" pitchFamily="50" charset="-128"/>
                <a:ea typeface="HGP創英角ｺﾞｼｯｸUB" panose="020B0900000000000000" pitchFamily="50" charset="-128"/>
              </a:rPr>
              <a:t>提供</a:t>
            </a:r>
            <a:endParaRPr lang="ja-JP" altLang="en-US" dirty="0">
              <a:ln>
                <a:solidFill>
                  <a:srgbClr val="FF6600"/>
                </a:solidFill>
              </a:ln>
              <a:solidFill>
                <a:schemeClr val="bg1"/>
              </a:solidFill>
              <a:latin typeface="HGP創英角ｺﾞｼｯｸUB" panose="020B0900000000000000" pitchFamily="50" charset="-128"/>
              <a:ea typeface="HGP創英角ｺﾞｼｯｸUB" panose="020B0900000000000000" pitchFamily="50" charset="-128"/>
            </a:endParaRPr>
          </a:p>
        </p:txBody>
      </p:sp>
    </p:spTree>
  </p:cSld>
  <p:clrMapOvr>
    <a:masterClrMapping/>
  </p:clrMapOvr>
  <p:transition>
    <p:cut/>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22" name="正方形/長方形 7221"/>
          <p:cNvSpPr/>
          <p:nvPr/>
        </p:nvSpPr>
        <p:spPr bwMode="auto">
          <a:xfrm>
            <a:off x="185738" y="2963863"/>
            <a:ext cx="9680575" cy="3705225"/>
          </a:xfrm>
          <a:prstGeom prst="rect">
            <a:avLst/>
          </a:prstGeom>
          <a:ln>
            <a:solidFill>
              <a:srgbClr val="00B050"/>
            </a:solidFill>
          </a:ln>
          <a:extLst/>
        </p:spPr>
        <p:style>
          <a:lnRef idx="2">
            <a:schemeClr val="accent1"/>
          </a:lnRef>
          <a:fillRef idx="1">
            <a:schemeClr val="lt1"/>
          </a:fillRef>
          <a:effectRef idx="0">
            <a:schemeClr val="accent1"/>
          </a:effectRef>
          <a:fontRef idx="minor">
            <a:schemeClr val="dk1"/>
          </a:fontRef>
        </p:style>
        <p:txBody>
          <a:bodyPr wrap="none" anchor="ctr"/>
          <a:lstStyle/>
          <a:p>
            <a:pPr algn="ctr">
              <a:spcAft>
                <a:spcPct val="8000"/>
              </a:spcAft>
              <a:buClr>
                <a:schemeClr val="bg2"/>
              </a:buClr>
              <a:buSzPct val="80000"/>
              <a:buFont typeface="Wingdings" pitchFamily="2" charset="2"/>
              <a:buNone/>
              <a:defRPr/>
            </a:pPr>
            <a:endParaRPr kumimoji="1" lang="ja-JP" altLang="en-US"/>
          </a:p>
        </p:txBody>
      </p:sp>
      <p:sp>
        <p:nvSpPr>
          <p:cNvPr id="3" name="角丸四角形 2"/>
          <p:cNvSpPr/>
          <p:nvPr/>
        </p:nvSpPr>
        <p:spPr>
          <a:xfrm>
            <a:off x="185738" y="342900"/>
            <a:ext cx="7964487" cy="455613"/>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ja-JP" altLang="en-US" sz="2400" b="0" dirty="0">
                <a:solidFill>
                  <a:schemeClr val="tx1"/>
                </a:solidFill>
                <a:latin typeface="HGP創英角ｺﾞｼｯｸUB" panose="020B0900000000000000" pitchFamily="50" charset="-128"/>
                <a:ea typeface="HGP創英角ｺﾞｼｯｸUB" panose="020B0900000000000000" pitchFamily="50" charset="-128"/>
              </a:rPr>
              <a:t>新料金プラン：</a:t>
            </a:r>
            <a:endParaRPr lang="ja-JP" altLang="en-US" sz="2400" dirty="0">
              <a:solidFill>
                <a:schemeClr val="tx1"/>
              </a:solidFill>
              <a:latin typeface="HGP創英角ｺﾞｼｯｸUB" panose="020B0900000000000000" pitchFamily="50" charset="-128"/>
              <a:ea typeface="HGP創英角ｺﾞｼｯｸUB" panose="020B0900000000000000" pitchFamily="50" charset="-128"/>
            </a:endParaRPr>
          </a:p>
        </p:txBody>
      </p:sp>
      <p:sp>
        <p:nvSpPr>
          <p:cNvPr id="7" name="コンテンツ プレースホルダー 16"/>
          <p:cNvSpPr txBox="1">
            <a:spLocks/>
          </p:cNvSpPr>
          <p:nvPr/>
        </p:nvSpPr>
        <p:spPr>
          <a:xfrm>
            <a:off x="0" y="1041400"/>
            <a:ext cx="9913938" cy="1619250"/>
          </a:xfrm>
          <a:prstGeom prst="rect">
            <a:avLst/>
          </a:prstGeom>
        </p:spPr>
        <p:txBody>
          <a:bodyPr/>
          <a:lstStyle>
            <a:lvl1pPr marL="179388" indent="-179388" algn="l" rtl="0" eaLnBrk="0" fontAlgn="base" hangingPunct="0">
              <a:spcBef>
                <a:spcPct val="0"/>
              </a:spcBef>
              <a:spcAft>
                <a:spcPct val="0"/>
              </a:spcAft>
              <a:buClr>
                <a:schemeClr val="hlink"/>
              </a:buClr>
              <a:buFont typeface="Wingdings" pitchFamily="2" charset="2"/>
              <a:buChar char="n"/>
              <a:tabLst>
                <a:tab pos="854075" algn="l"/>
              </a:tabLst>
              <a:defRPr b="1">
                <a:solidFill>
                  <a:schemeClr val="tx1"/>
                </a:solidFill>
                <a:latin typeface="+mn-lt"/>
                <a:ea typeface="+mn-ea"/>
                <a:cs typeface="+mn-cs"/>
              </a:defRPr>
            </a:lvl1pPr>
            <a:lvl2pPr marL="646113" indent="-196850" algn="l" rtl="0" eaLnBrk="0" fontAlgn="base" hangingPunct="0">
              <a:spcBef>
                <a:spcPct val="0"/>
              </a:spcBef>
              <a:spcAft>
                <a:spcPct val="0"/>
              </a:spcAft>
              <a:buClr>
                <a:schemeClr val="hlink"/>
              </a:buClr>
              <a:buFont typeface="Wingdings" pitchFamily="2" charset="2"/>
              <a:buChar char="l"/>
              <a:tabLst>
                <a:tab pos="854075" algn="l"/>
              </a:tabLst>
              <a:defRPr sz="1600" b="1">
                <a:solidFill>
                  <a:srgbClr val="000000"/>
                </a:solidFill>
                <a:latin typeface="+mn-lt"/>
                <a:ea typeface="+mn-ea"/>
              </a:defRPr>
            </a:lvl2pPr>
            <a:lvl3pPr marL="1006475" indent="-180975" algn="l" rtl="0" eaLnBrk="0" fontAlgn="base" hangingPunct="0">
              <a:spcBef>
                <a:spcPct val="0"/>
              </a:spcBef>
              <a:spcAft>
                <a:spcPct val="0"/>
              </a:spcAft>
              <a:buClr>
                <a:schemeClr val="hlink"/>
              </a:buClr>
              <a:buFont typeface="Wingdings" pitchFamily="2" charset="2"/>
              <a:buChar char="ü"/>
              <a:tabLst>
                <a:tab pos="854075" algn="l"/>
              </a:tabLst>
              <a:defRPr sz="1600">
                <a:solidFill>
                  <a:srgbClr val="000000"/>
                </a:solidFill>
                <a:latin typeface="+mn-lt"/>
                <a:ea typeface="+mn-ea"/>
              </a:defRPr>
            </a:lvl3pPr>
            <a:lvl4pPr marL="1279525" indent="-93663" algn="l" rtl="0" eaLnBrk="0" fontAlgn="base" hangingPunct="0">
              <a:spcBef>
                <a:spcPct val="0"/>
              </a:spcBef>
              <a:spcAft>
                <a:spcPct val="0"/>
              </a:spcAft>
              <a:buClr>
                <a:schemeClr val="hlink"/>
              </a:buClr>
              <a:buFont typeface="Wingdings" pitchFamily="2" charset="2"/>
              <a:buChar char="Ø"/>
              <a:tabLst>
                <a:tab pos="854075" algn="l"/>
              </a:tabLst>
              <a:defRPr sz="1400">
                <a:solidFill>
                  <a:srgbClr val="000000"/>
                </a:solidFill>
                <a:latin typeface="+mn-lt"/>
                <a:ea typeface="+mn-ea"/>
              </a:defRPr>
            </a:lvl4pPr>
            <a:lvl5pPr marL="1557338" indent="-98425" algn="l" rtl="0" eaLnBrk="0" fontAlgn="base" hangingPunct="0">
              <a:spcBef>
                <a:spcPct val="0"/>
              </a:spcBef>
              <a:spcAft>
                <a:spcPct val="0"/>
              </a:spcAft>
              <a:buClr>
                <a:schemeClr val="hlink"/>
              </a:buClr>
              <a:buChar char="»"/>
              <a:tabLst>
                <a:tab pos="854075" algn="l"/>
              </a:tabLst>
              <a:defRPr sz="1400">
                <a:solidFill>
                  <a:srgbClr val="000000"/>
                </a:solidFill>
                <a:latin typeface="+mn-lt"/>
                <a:ea typeface="+mn-ea"/>
              </a:defRPr>
            </a:lvl5pPr>
            <a:lvl6pPr marL="2014538" indent="-98425" algn="l" rtl="0" fontAlgn="base">
              <a:spcBef>
                <a:spcPct val="0"/>
              </a:spcBef>
              <a:spcAft>
                <a:spcPct val="0"/>
              </a:spcAft>
              <a:buClr>
                <a:schemeClr val="hlink"/>
              </a:buClr>
              <a:buChar char="»"/>
              <a:tabLst>
                <a:tab pos="854075" algn="l"/>
              </a:tabLst>
              <a:defRPr sz="1400">
                <a:solidFill>
                  <a:srgbClr val="000000"/>
                </a:solidFill>
                <a:latin typeface="+mn-lt"/>
                <a:ea typeface="+mn-ea"/>
              </a:defRPr>
            </a:lvl6pPr>
            <a:lvl7pPr marL="2471738" indent="-98425" algn="l" rtl="0" fontAlgn="base">
              <a:spcBef>
                <a:spcPct val="0"/>
              </a:spcBef>
              <a:spcAft>
                <a:spcPct val="0"/>
              </a:spcAft>
              <a:buClr>
                <a:schemeClr val="hlink"/>
              </a:buClr>
              <a:buChar char="»"/>
              <a:tabLst>
                <a:tab pos="854075" algn="l"/>
              </a:tabLst>
              <a:defRPr sz="1400">
                <a:solidFill>
                  <a:srgbClr val="000000"/>
                </a:solidFill>
                <a:latin typeface="+mn-lt"/>
                <a:ea typeface="+mn-ea"/>
              </a:defRPr>
            </a:lvl7pPr>
            <a:lvl8pPr marL="2928938" indent="-98425" algn="l" rtl="0" fontAlgn="base">
              <a:spcBef>
                <a:spcPct val="0"/>
              </a:spcBef>
              <a:spcAft>
                <a:spcPct val="0"/>
              </a:spcAft>
              <a:buClr>
                <a:schemeClr val="hlink"/>
              </a:buClr>
              <a:buChar char="»"/>
              <a:tabLst>
                <a:tab pos="854075" algn="l"/>
              </a:tabLst>
              <a:defRPr sz="1400">
                <a:solidFill>
                  <a:srgbClr val="000000"/>
                </a:solidFill>
                <a:latin typeface="+mn-lt"/>
                <a:ea typeface="+mn-ea"/>
              </a:defRPr>
            </a:lvl8pPr>
            <a:lvl9pPr marL="3386138" indent="-98425" algn="l" rtl="0" fontAlgn="base">
              <a:spcBef>
                <a:spcPct val="0"/>
              </a:spcBef>
              <a:spcAft>
                <a:spcPct val="0"/>
              </a:spcAft>
              <a:buClr>
                <a:schemeClr val="hlink"/>
              </a:buClr>
              <a:buChar char="»"/>
              <a:tabLst>
                <a:tab pos="854075" algn="l"/>
              </a:tabLst>
              <a:defRPr sz="1400">
                <a:solidFill>
                  <a:srgbClr val="000000"/>
                </a:solidFill>
                <a:latin typeface="+mn-lt"/>
                <a:ea typeface="+mn-ea"/>
              </a:defRPr>
            </a:lvl9pPr>
          </a:lstStyle>
          <a:p>
            <a:pPr>
              <a:spcBef>
                <a:spcPts val="600"/>
              </a:spcBef>
              <a:buFont typeface="Wingdings" pitchFamily="2" charset="2"/>
              <a:buChar char="Ø"/>
              <a:defRPr/>
            </a:pPr>
            <a:r>
              <a:rPr lang="ja-JP" altLang="en-US" sz="1800" kern="0" dirty="0" smtClean="0">
                <a:latin typeface="+mn-ea"/>
              </a:rPr>
              <a:t>「朝にゆっくり家事をしたい」「夜に趣味の時間を持ちたい」というお客さま向けに、夜間時間帯を　　２１時から翌９時までの１２時間にした料金プランをご用意します。</a:t>
            </a:r>
            <a:endParaRPr lang="en-US" altLang="ja-JP" sz="1800" kern="0" dirty="0" smtClean="0">
              <a:latin typeface="+mn-ea"/>
            </a:endParaRPr>
          </a:p>
          <a:p>
            <a:pPr>
              <a:spcBef>
                <a:spcPts val="600"/>
              </a:spcBef>
              <a:buFont typeface="Wingdings" pitchFamily="2" charset="2"/>
              <a:buChar char="Ø"/>
              <a:defRPr/>
            </a:pPr>
            <a:r>
              <a:rPr lang="ja-JP" altLang="en-US" sz="1800" kern="0" dirty="0">
                <a:latin typeface="+mn-ea"/>
              </a:rPr>
              <a:t>これまで</a:t>
            </a:r>
            <a:r>
              <a:rPr lang="ja-JP" altLang="en-US" sz="1800" kern="0" dirty="0" smtClean="0">
                <a:latin typeface="+mn-ea"/>
              </a:rPr>
              <a:t>の時間帯別電灯Ａ（夜間時間帯：２３時から翌７時までの８時間）や時間帯別電灯Ｂ（夜間時間帯：２２時から翌８時までの１０時間）よりも、夜間時間帯を拡大したことで、朝や夜の電気をお得にお使いいだけます。</a:t>
            </a:r>
            <a:endParaRPr kumimoji="1" lang="en-US" altLang="ja-JP" sz="1800" kern="0" dirty="0" smtClean="0">
              <a:latin typeface="+mn-ea"/>
            </a:endParaRPr>
          </a:p>
        </p:txBody>
      </p:sp>
      <p:sp>
        <p:nvSpPr>
          <p:cNvPr id="17" name="Freeform 34"/>
          <p:cNvSpPr>
            <a:spLocks/>
          </p:cNvSpPr>
          <p:nvPr/>
        </p:nvSpPr>
        <p:spPr bwMode="auto">
          <a:xfrm>
            <a:off x="401638" y="2741613"/>
            <a:ext cx="3398837" cy="423862"/>
          </a:xfrm>
          <a:custGeom>
            <a:avLst/>
            <a:gdLst>
              <a:gd name="T0" fmla="*/ 0 w 1083"/>
              <a:gd name="T1" fmla="*/ 46 h 267"/>
              <a:gd name="T2" fmla="*/ 6 w 1083"/>
              <a:gd name="T3" fmla="*/ 28 h 267"/>
              <a:gd name="T4" fmla="*/ 12 w 1083"/>
              <a:gd name="T5" fmla="*/ 11 h 267"/>
              <a:gd name="T6" fmla="*/ 30 w 1083"/>
              <a:gd name="T7" fmla="*/ 6 h 267"/>
              <a:gd name="T8" fmla="*/ 49 w 1083"/>
              <a:gd name="T9" fmla="*/ 0 h 267"/>
              <a:gd name="T10" fmla="*/ 1034 w 1083"/>
              <a:gd name="T11" fmla="*/ 0 h 267"/>
              <a:gd name="T12" fmla="*/ 1053 w 1083"/>
              <a:gd name="T13" fmla="*/ 6 h 267"/>
              <a:gd name="T14" fmla="*/ 1071 w 1083"/>
              <a:gd name="T15" fmla="*/ 11 h 267"/>
              <a:gd name="T16" fmla="*/ 1077 w 1083"/>
              <a:gd name="T17" fmla="*/ 28 h 267"/>
              <a:gd name="T18" fmla="*/ 1083 w 1083"/>
              <a:gd name="T19" fmla="*/ 46 h 267"/>
              <a:gd name="T20" fmla="*/ 1083 w 1083"/>
              <a:gd name="T21" fmla="*/ 222 h 267"/>
              <a:gd name="T22" fmla="*/ 1077 w 1083"/>
              <a:gd name="T23" fmla="*/ 239 h 267"/>
              <a:gd name="T24" fmla="*/ 1071 w 1083"/>
              <a:gd name="T25" fmla="*/ 256 h 267"/>
              <a:gd name="T26" fmla="*/ 1053 w 1083"/>
              <a:gd name="T27" fmla="*/ 262 h 267"/>
              <a:gd name="T28" fmla="*/ 1034 w 1083"/>
              <a:gd name="T29" fmla="*/ 267 h 267"/>
              <a:gd name="T30" fmla="*/ 49 w 1083"/>
              <a:gd name="T31" fmla="*/ 267 h 267"/>
              <a:gd name="T32" fmla="*/ 30 w 1083"/>
              <a:gd name="T33" fmla="*/ 262 h 267"/>
              <a:gd name="T34" fmla="*/ 12 w 1083"/>
              <a:gd name="T35" fmla="*/ 256 h 267"/>
              <a:gd name="T36" fmla="*/ 6 w 1083"/>
              <a:gd name="T37" fmla="*/ 239 h 267"/>
              <a:gd name="T38" fmla="*/ 0 w 1083"/>
              <a:gd name="T39" fmla="*/ 222 h 267"/>
              <a:gd name="T40" fmla="*/ 0 w 1083"/>
              <a:gd name="T41" fmla="*/ 46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83" h="267">
                <a:moveTo>
                  <a:pt x="0" y="46"/>
                </a:moveTo>
                <a:lnTo>
                  <a:pt x="6" y="28"/>
                </a:lnTo>
                <a:lnTo>
                  <a:pt x="12" y="11"/>
                </a:lnTo>
                <a:lnTo>
                  <a:pt x="30" y="6"/>
                </a:lnTo>
                <a:lnTo>
                  <a:pt x="49" y="0"/>
                </a:lnTo>
                <a:lnTo>
                  <a:pt x="1034" y="0"/>
                </a:lnTo>
                <a:lnTo>
                  <a:pt x="1053" y="6"/>
                </a:lnTo>
                <a:lnTo>
                  <a:pt x="1071" y="11"/>
                </a:lnTo>
                <a:lnTo>
                  <a:pt x="1077" y="28"/>
                </a:lnTo>
                <a:lnTo>
                  <a:pt x="1083" y="46"/>
                </a:lnTo>
                <a:lnTo>
                  <a:pt x="1083" y="222"/>
                </a:lnTo>
                <a:lnTo>
                  <a:pt x="1077" y="239"/>
                </a:lnTo>
                <a:lnTo>
                  <a:pt x="1071" y="256"/>
                </a:lnTo>
                <a:lnTo>
                  <a:pt x="1053" y="262"/>
                </a:lnTo>
                <a:lnTo>
                  <a:pt x="1034" y="267"/>
                </a:lnTo>
                <a:lnTo>
                  <a:pt x="49" y="267"/>
                </a:lnTo>
                <a:lnTo>
                  <a:pt x="30" y="262"/>
                </a:lnTo>
                <a:lnTo>
                  <a:pt x="12" y="256"/>
                </a:lnTo>
                <a:lnTo>
                  <a:pt x="6" y="239"/>
                </a:lnTo>
                <a:lnTo>
                  <a:pt x="0" y="222"/>
                </a:lnTo>
                <a:lnTo>
                  <a:pt x="0" y="46"/>
                </a:lnTo>
                <a:close/>
              </a:path>
            </a:pathLst>
          </a:custGeom>
          <a:solidFill>
            <a:schemeClr val="bg1"/>
          </a:solidFill>
          <a:ln>
            <a:solidFill>
              <a:srgbClr val="00B050"/>
            </a:solidFill>
          </a:ln>
        </p:spPr>
        <p:style>
          <a:lnRef idx="2">
            <a:schemeClr val="accent1"/>
          </a:lnRef>
          <a:fillRef idx="1">
            <a:schemeClr val="lt1"/>
          </a:fillRef>
          <a:effectRef idx="0">
            <a:schemeClr val="accent1"/>
          </a:effectRef>
          <a:fontRef idx="minor">
            <a:schemeClr val="dk1"/>
          </a:fontRef>
        </p:style>
        <p:txBody>
          <a:bodyPr anchor="ctr"/>
          <a:lstStyle/>
          <a:p>
            <a:pPr>
              <a:defRPr/>
            </a:pPr>
            <a:r>
              <a:rPr lang="ja-JP" altLang="en-US" sz="1600" dirty="0"/>
              <a:t>　　　　　　　　　　　　　　  のイメージ</a:t>
            </a:r>
          </a:p>
        </p:txBody>
      </p:sp>
      <p:graphicFrame>
        <p:nvGraphicFramePr>
          <p:cNvPr id="10246" name="グラフ 120"/>
          <p:cNvGraphicFramePr>
            <a:graphicFrameLocks noChangeAspect="1"/>
          </p:cNvGraphicFramePr>
          <p:nvPr/>
        </p:nvGraphicFramePr>
        <p:xfrm>
          <a:off x="563563" y="3716338"/>
          <a:ext cx="2660650" cy="2638425"/>
        </p:xfrm>
        <a:graphic>
          <a:graphicData uri="http://schemas.openxmlformats.org/presentationml/2006/ole">
            <mc:AlternateContent xmlns:mc="http://schemas.openxmlformats.org/markup-compatibility/2006">
              <mc:Choice xmlns:v="urn:schemas-microsoft-com:vml" Requires="v">
                <p:oleObj spid="_x0000_s10282" name="ワークシート" r:id="rId5" imgW="1682642" imgH="1670449" progId="Excel.Sheet.8">
                  <p:embed/>
                </p:oleObj>
              </mc:Choice>
              <mc:Fallback>
                <p:oleObj name="ワークシート" r:id="rId5" imgW="1682642" imgH="1670449" progId="Excel.Sheet.8">
                  <p:embed/>
                  <p:pic>
                    <p:nvPicPr>
                      <p:cNvPr id="0" name="グラフ 12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63563" y="3716338"/>
                        <a:ext cx="2660650" cy="263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247" name="テキスト ボックス 2"/>
          <p:cNvSpPr txBox="1">
            <a:spLocks noChangeArrowheads="1"/>
          </p:cNvSpPr>
          <p:nvPr/>
        </p:nvSpPr>
        <p:spPr bwMode="auto">
          <a:xfrm>
            <a:off x="1628775" y="4437063"/>
            <a:ext cx="11874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100" b="1">
                <a:solidFill>
                  <a:srgbClr val="141F79"/>
                </a:solidFill>
                <a:latin typeface="Arial" charset="0"/>
                <a:ea typeface="ＭＳ Ｐゴシック" charset="-128"/>
              </a:defRPr>
            </a:lvl1pPr>
            <a:lvl2pPr marL="742950" indent="-285750" eaLnBrk="0" hangingPunct="0">
              <a:defRPr sz="1100" b="1">
                <a:solidFill>
                  <a:srgbClr val="141F79"/>
                </a:solidFill>
                <a:latin typeface="Arial" charset="0"/>
                <a:ea typeface="ＭＳ Ｐゴシック" charset="-128"/>
              </a:defRPr>
            </a:lvl2pPr>
            <a:lvl3pPr marL="1143000" indent="-228600" eaLnBrk="0" hangingPunct="0">
              <a:defRPr sz="1100" b="1">
                <a:solidFill>
                  <a:srgbClr val="141F79"/>
                </a:solidFill>
                <a:latin typeface="Arial" charset="0"/>
                <a:ea typeface="ＭＳ Ｐゴシック" charset="-128"/>
              </a:defRPr>
            </a:lvl3pPr>
            <a:lvl4pPr marL="1600200" indent="-228600" eaLnBrk="0" hangingPunct="0">
              <a:defRPr sz="1100" b="1">
                <a:solidFill>
                  <a:srgbClr val="141F79"/>
                </a:solidFill>
                <a:latin typeface="Arial" charset="0"/>
                <a:ea typeface="ＭＳ Ｐゴシック" charset="-128"/>
              </a:defRPr>
            </a:lvl4pPr>
            <a:lvl5pPr marL="2057400" indent="-228600" eaLnBrk="0" hangingPunct="0">
              <a:defRPr sz="1100" b="1">
                <a:solidFill>
                  <a:srgbClr val="141F79"/>
                </a:solidFill>
                <a:latin typeface="Arial" charset="0"/>
                <a:ea typeface="ＭＳ Ｐゴシック" charset="-128"/>
              </a:defRPr>
            </a:lvl5pPr>
            <a:lvl6pPr marL="2514600" indent="-228600" eaLnBrk="0" fontAlgn="base" hangingPunct="0">
              <a:spcBef>
                <a:spcPct val="0"/>
              </a:spcBef>
              <a:spcAft>
                <a:spcPct val="0"/>
              </a:spcAft>
              <a:defRPr sz="1100" b="1">
                <a:solidFill>
                  <a:srgbClr val="141F79"/>
                </a:solidFill>
                <a:latin typeface="Arial" charset="0"/>
                <a:ea typeface="ＭＳ Ｐゴシック" charset="-128"/>
              </a:defRPr>
            </a:lvl6pPr>
            <a:lvl7pPr marL="2971800" indent="-228600" eaLnBrk="0" fontAlgn="base" hangingPunct="0">
              <a:spcBef>
                <a:spcPct val="0"/>
              </a:spcBef>
              <a:spcAft>
                <a:spcPct val="0"/>
              </a:spcAft>
              <a:defRPr sz="1100" b="1">
                <a:solidFill>
                  <a:srgbClr val="141F79"/>
                </a:solidFill>
                <a:latin typeface="Arial" charset="0"/>
                <a:ea typeface="ＭＳ Ｐゴシック" charset="-128"/>
              </a:defRPr>
            </a:lvl7pPr>
            <a:lvl8pPr marL="3429000" indent="-228600" eaLnBrk="0" fontAlgn="base" hangingPunct="0">
              <a:spcBef>
                <a:spcPct val="0"/>
              </a:spcBef>
              <a:spcAft>
                <a:spcPct val="0"/>
              </a:spcAft>
              <a:defRPr sz="1100" b="1">
                <a:solidFill>
                  <a:srgbClr val="141F79"/>
                </a:solidFill>
                <a:latin typeface="Arial" charset="0"/>
                <a:ea typeface="ＭＳ Ｐゴシック" charset="-128"/>
              </a:defRPr>
            </a:lvl8pPr>
            <a:lvl9pPr marL="3886200" indent="-228600" eaLnBrk="0" fontAlgn="base" hangingPunct="0">
              <a:spcBef>
                <a:spcPct val="0"/>
              </a:spcBef>
              <a:spcAft>
                <a:spcPct val="0"/>
              </a:spcAft>
              <a:defRPr sz="1100" b="1">
                <a:solidFill>
                  <a:srgbClr val="141F79"/>
                </a:solidFill>
                <a:latin typeface="Arial" charset="0"/>
                <a:ea typeface="ＭＳ Ｐゴシック" charset="-128"/>
              </a:defRPr>
            </a:lvl9pPr>
          </a:lstStyle>
          <a:p>
            <a:pPr algn="ctr" eaLnBrk="1" hangingPunct="1"/>
            <a:r>
              <a:rPr kumimoji="1" lang="ja-JP" altLang="en-US" sz="1200">
                <a:solidFill>
                  <a:schemeClr val="tx1"/>
                </a:solidFill>
                <a:latin typeface="ＭＳ ゴシック" pitchFamily="49" charset="-128"/>
                <a:ea typeface="ＭＳ ゴシック" pitchFamily="49" charset="-128"/>
              </a:rPr>
              <a:t>夜間</a:t>
            </a:r>
            <a:endParaRPr kumimoji="1" lang="en-US" altLang="ja-JP" sz="1200">
              <a:solidFill>
                <a:schemeClr val="tx1"/>
              </a:solidFill>
              <a:latin typeface="ＭＳ ゴシック" pitchFamily="49" charset="-128"/>
              <a:ea typeface="ＭＳ ゴシック" pitchFamily="49" charset="-128"/>
            </a:endParaRPr>
          </a:p>
          <a:p>
            <a:pPr algn="ctr" eaLnBrk="1" hangingPunct="1"/>
            <a:r>
              <a:rPr kumimoji="1" lang="ja-JP" altLang="en-US" sz="1200">
                <a:solidFill>
                  <a:schemeClr val="tx1"/>
                </a:solidFill>
                <a:latin typeface="ＭＳ ゴシック" pitchFamily="49" charset="-128"/>
                <a:ea typeface="ＭＳ ゴシック" pitchFamily="49" charset="-128"/>
              </a:rPr>
              <a:t>（</a:t>
            </a:r>
            <a:r>
              <a:rPr kumimoji="1" lang="en-US" altLang="ja-JP" sz="1200">
                <a:solidFill>
                  <a:schemeClr val="tx1"/>
                </a:solidFill>
                <a:latin typeface="ＭＳ ゴシック" pitchFamily="49" charset="-128"/>
                <a:ea typeface="ＭＳ ゴシック" pitchFamily="49" charset="-128"/>
              </a:rPr>
              <a:t>12</a:t>
            </a:r>
            <a:r>
              <a:rPr kumimoji="1" lang="ja-JP" altLang="en-US" sz="1200">
                <a:solidFill>
                  <a:schemeClr val="tx1"/>
                </a:solidFill>
                <a:latin typeface="ＭＳ ゴシック" pitchFamily="49" charset="-128"/>
                <a:ea typeface="ＭＳ ゴシック" pitchFamily="49" charset="-128"/>
              </a:rPr>
              <a:t>時間）</a:t>
            </a:r>
          </a:p>
        </p:txBody>
      </p:sp>
      <p:sp>
        <p:nvSpPr>
          <p:cNvPr id="10248" name="テキスト ボックス 32"/>
          <p:cNvSpPr txBox="1">
            <a:spLocks noChangeArrowheads="1"/>
          </p:cNvSpPr>
          <p:nvPr/>
        </p:nvSpPr>
        <p:spPr bwMode="auto">
          <a:xfrm>
            <a:off x="1150938" y="5102225"/>
            <a:ext cx="11826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100" b="1">
                <a:solidFill>
                  <a:srgbClr val="141F79"/>
                </a:solidFill>
                <a:latin typeface="Arial" charset="0"/>
                <a:ea typeface="ＭＳ Ｐゴシック" charset="-128"/>
              </a:defRPr>
            </a:lvl1pPr>
            <a:lvl2pPr marL="742950" indent="-285750" eaLnBrk="0" hangingPunct="0">
              <a:defRPr sz="1100" b="1">
                <a:solidFill>
                  <a:srgbClr val="141F79"/>
                </a:solidFill>
                <a:latin typeface="Arial" charset="0"/>
                <a:ea typeface="ＭＳ Ｐゴシック" charset="-128"/>
              </a:defRPr>
            </a:lvl2pPr>
            <a:lvl3pPr marL="1143000" indent="-228600" eaLnBrk="0" hangingPunct="0">
              <a:defRPr sz="1100" b="1">
                <a:solidFill>
                  <a:srgbClr val="141F79"/>
                </a:solidFill>
                <a:latin typeface="Arial" charset="0"/>
                <a:ea typeface="ＭＳ Ｐゴシック" charset="-128"/>
              </a:defRPr>
            </a:lvl3pPr>
            <a:lvl4pPr marL="1600200" indent="-228600" eaLnBrk="0" hangingPunct="0">
              <a:defRPr sz="1100" b="1">
                <a:solidFill>
                  <a:srgbClr val="141F79"/>
                </a:solidFill>
                <a:latin typeface="Arial" charset="0"/>
                <a:ea typeface="ＭＳ Ｐゴシック" charset="-128"/>
              </a:defRPr>
            </a:lvl4pPr>
            <a:lvl5pPr marL="2057400" indent="-228600" eaLnBrk="0" hangingPunct="0">
              <a:defRPr sz="1100" b="1">
                <a:solidFill>
                  <a:srgbClr val="141F79"/>
                </a:solidFill>
                <a:latin typeface="Arial" charset="0"/>
                <a:ea typeface="ＭＳ Ｐゴシック" charset="-128"/>
              </a:defRPr>
            </a:lvl5pPr>
            <a:lvl6pPr marL="2514600" indent="-228600" eaLnBrk="0" fontAlgn="base" hangingPunct="0">
              <a:spcBef>
                <a:spcPct val="0"/>
              </a:spcBef>
              <a:spcAft>
                <a:spcPct val="0"/>
              </a:spcAft>
              <a:defRPr sz="1100" b="1">
                <a:solidFill>
                  <a:srgbClr val="141F79"/>
                </a:solidFill>
                <a:latin typeface="Arial" charset="0"/>
                <a:ea typeface="ＭＳ Ｐゴシック" charset="-128"/>
              </a:defRPr>
            </a:lvl6pPr>
            <a:lvl7pPr marL="2971800" indent="-228600" eaLnBrk="0" fontAlgn="base" hangingPunct="0">
              <a:spcBef>
                <a:spcPct val="0"/>
              </a:spcBef>
              <a:spcAft>
                <a:spcPct val="0"/>
              </a:spcAft>
              <a:defRPr sz="1100" b="1">
                <a:solidFill>
                  <a:srgbClr val="141F79"/>
                </a:solidFill>
                <a:latin typeface="Arial" charset="0"/>
                <a:ea typeface="ＭＳ Ｐゴシック" charset="-128"/>
              </a:defRPr>
            </a:lvl7pPr>
            <a:lvl8pPr marL="3429000" indent="-228600" eaLnBrk="0" fontAlgn="base" hangingPunct="0">
              <a:spcBef>
                <a:spcPct val="0"/>
              </a:spcBef>
              <a:spcAft>
                <a:spcPct val="0"/>
              </a:spcAft>
              <a:defRPr sz="1100" b="1">
                <a:solidFill>
                  <a:srgbClr val="141F79"/>
                </a:solidFill>
                <a:latin typeface="Arial" charset="0"/>
                <a:ea typeface="ＭＳ Ｐゴシック" charset="-128"/>
              </a:defRPr>
            </a:lvl8pPr>
            <a:lvl9pPr marL="3886200" indent="-228600" eaLnBrk="0" fontAlgn="base" hangingPunct="0">
              <a:spcBef>
                <a:spcPct val="0"/>
              </a:spcBef>
              <a:spcAft>
                <a:spcPct val="0"/>
              </a:spcAft>
              <a:defRPr sz="1100" b="1">
                <a:solidFill>
                  <a:srgbClr val="141F79"/>
                </a:solidFill>
                <a:latin typeface="Arial" charset="0"/>
                <a:ea typeface="ＭＳ Ｐゴシック" charset="-128"/>
              </a:defRPr>
            </a:lvl9pPr>
          </a:lstStyle>
          <a:p>
            <a:pPr algn="ctr" eaLnBrk="1" hangingPunct="1"/>
            <a:r>
              <a:rPr kumimoji="1" lang="ja-JP" altLang="en-US" sz="1200">
                <a:solidFill>
                  <a:schemeClr val="tx1"/>
                </a:solidFill>
                <a:latin typeface="ＭＳ ゴシック" pitchFamily="49" charset="-128"/>
                <a:ea typeface="ＭＳ ゴシック" pitchFamily="49" charset="-128"/>
              </a:rPr>
              <a:t>昼間</a:t>
            </a:r>
            <a:endParaRPr kumimoji="1" lang="en-US" altLang="ja-JP" sz="1200">
              <a:solidFill>
                <a:schemeClr val="tx1"/>
              </a:solidFill>
              <a:latin typeface="ＭＳ ゴシック" pitchFamily="49" charset="-128"/>
              <a:ea typeface="ＭＳ ゴシック" pitchFamily="49" charset="-128"/>
            </a:endParaRPr>
          </a:p>
          <a:p>
            <a:pPr algn="ctr" eaLnBrk="1" hangingPunct="1"/>
            <a:r>
              <a:rPr kumimoji="1" lang="ja-JP" altLang="en-US" sz="1200">
                <a:solidFill>
                  <a:schemeClr val="tx1"/>
                </a:solidFill>
                <a:latin typeface="ＭＳ ゴシック" pitchFamily="49" charset="-128"/>
                <a:ea typeface="ＭＳ ゴシック" pitchFamily="49" charset="-128"/>
              </a:rPr>
              <a:t>（</a:t>
            </a:r>
            <a:r>
              <a:rPr kumimoji="1" lang="en-US" altLang="ja-JP" sz="1200">
                <a:solidFill>
                  <a:schemeClr val="tx1"/>
                </a:solidFill>
                <a:latin typeface="ＭＳ ゴシック" pitchFamily="49" charset="-128"/>
                <a:ea typeface="ＭＳ ゴシック" pitchFamily="49" charset="-128"/>
              </a:rPr>
              <a:t>12</a:t>
            </a:r>
            <a:r>
              <a:rPr kumimoji="1" lang="ja-JP" altLang="en-US" sz="1200">
                <a:solidFill>
                  <a:schemeClr val="tx1"/>
                </a:solidFill>
                <a:latin typeface="ＭＳ ゴシック" pitchFamily="49" charset="-128"/>
                <a:ea typeface="ＭＳ ゴシック" pitchFamily="49" charset="-128"/>
              </a:rPr>
              <a:t>時間）</a:t>
            </a:r>
          </a:p>
        </p:txBody>
      </p:sp>
      <p:grpSp>
        <p:nvGrpSpPr>
          <p:cNvPr id="10249" name="グループ化 2"/>
          <p:cNvGrpSpPr>
            <a:grpSpLocks/>
          </p:cNvGrpSpPr>
          <p:nvPr/>
        </p:nvGrpSpPr>
        <p:grpSpPr bwMode="auto">
          <a:xfrm>
            <a:off x="3533775" y="3357563"/>
            <a:ext cx="6013450" cy="3324225"/>
            <a:chOff x="2910057" y="4978400"/>
            <a:chExt cx="3915952" cy="2194488"/>
          </a:xfrm>
        </p:grpSpPr>
        <p:grpSp>
          <p:nvGrpSpPr>
            <p:cNvPr id="10260" name="グループ化 1"/>
            <p:cNvGrpSpPr>
              <a:grpSpLocks/>
            </p:cNvGrpSpPr>
            <p:nvPr/>
          </p:nvGrpSpPr>
          <p:grpSpPr bwMode="auto">
            <a:xfrm>
              <a:off x="3057891" y="4978400"/>
              <a:ext cx="3768118" cy="2194488"/>
              <a:chOff x="2713277" y="4796822"/>
              <a:chExt cx="4144779" cy="2195137"/>
            </a:xfrm>
          </p:grpSpPr>
          <p:grpSp>
            <p:nvGrpSpPr>
              <p:cNvPr id="10262" name="グループ化 24"/>
              <p:cNvGrpSpPr>
                <a:grpSpLocks/>
              </p:cNvGrpSpPr>
              <p:nvPr/>
            </p:nvGrpSpPr>
            <p:grpSpPr bwMode="auto">
              <a:xfrm>
                <a:off x="2842907" y="4796822"/>
                <a:ext cx="3919630" cy="1788054"/>
                <a:chOff x="2798072" y="3703935"/>
                <a:chExt cx="3795999" cy="1348734"/>
              </a:xfrm>
            </p:grpSpPr>
            <p:sp>
              <p:nvSpPr>
                <p:cNvPr id="39" name="正方形/長方形 38"/>
                <p:cNvSpPr/>
                <p:nvPr/>
              </p:nvSpPr>
              <p:spPr bwMode="auto">
                <a:xfrm>
                  <a:off x="2825600" y="4576115"/>
                  <a:ext cx="874391" cy="472069"/>
                </a:xfrm>
                <a:prstGeom prst="rect">
                  <a:avLst/>
                </a:prstGeom>
                <a:solidFill>
                  <a:srgbClr val="93CDDD"/>
                </a:solidFill>
                <a:ln w="9525" cap="flat" cmpd="sng" algn="ctr">
                  <a:solidFill>
                    <a:sysClr val="windowText" lastClr="000000"/>
                  </a:solidFill>
                  <a:prstDash val="solid"/>
                </a:ln>
                <a:effectLst/>
              </p:spPr>
              <p:txBody>
                <a:bodyPr lIns="128016" tIns="64008" rIns="128016" bIns="64008" anchor="ctr"/>
                <a:lstStyle/>
                <a:p>
                  <a:pPr algn="ctr" fontAlgn="auto">
                    <a:spcBef>
                      <a:spcPts val="0"/>
                    </a:spcBef>
                    <a:spcAft>
                      <a:spcPts val="0"/>
                    </a:spcAft>
                    <a:defRPr/>
                  </a:pPr>
                  <a:endParaRPr lang="en-US" altLang="ja-JP" sz="900" b="0" kern="0" dirty="0">
                    <a:solidFill>
                      <a:sysClr val="windowText" lastClr="000000"/>
                    </a:solidFill>
                    <a:latin typeface="ＭＳ ゴシック" panose="020B0609070205080204" pitchFamily="49" charset="-128"/>
                    <a:ea typeface="ＭＳ ゴシック" panose="020B0609070205080204" pitchFamily="49" charset="-128"/>
                  </a:endParaRPr>
                </a:p>
              </p:txBody>
            </p:sp>
            <p:sp>
              <p:nvSpPr>
                <p:cNvPr id="40" name="正方形/長方形 39"/>
                <p:cNvSpPr/>
                <p:nvPr/>
              </p:nvSpPr>
              <p:spPr bwMode="auto">
                <a:xfrm>
                  <a:off x="5932222" y="4582441"/>
                  <a:ext cx="551725" cy="468115"/>
                </a:xfrm>
                <a:prstGeom prst="rect">
                  <a:avLst/>
                </a:prstGeom>
                <a:solidFill>
                  <a:srgbClr val="4BACC6">
                    <a:lumMod val="60000"/>
                    <a:lumOff val="40000"/>
                  </a:srgbClr>
                </a:solidFill>
                <a:ln w="9525" cap="flat" cmpd="sng" algn="ctr">
                  <a:solidFill>
                    <a:sysClr val="windowText" lastClr="000000"/>
                  </a:solidFill>
                  <a:prstDash val="solid"/>
                </a:ln>
                <a:effectLst/>
              </p:spPr>
              <p:txBody>
                <a:bodyPr lIns="128016" tIns="64008" rIns="128016" bIns="64008" anchor="ctr"/>
                <a:lstStyle/>
                <a:p>
                  <a:pPr algn="ctr" fontAlgn="auto">
                    <a:spcBef>
                      <a:spcPts val="0"/>
                    </a:spcBef>
                    <a:spcAft>
                      <a:spcPts val="0"/>
                    </a:spcAft>
                    <a:defRPr/>
                  </a:pPr>
                  <a:endParaRPr lang="en-US" altLang="ja-JP" sz="900" b="0" kern="0" dirty="0">
                    <a:solidFill>
                      <a:sysClr val="windowText" lastClr="000000"/>
                    </a:solidFill>
                    <a:latin typeface="ＭＳ ゴシック" panose="020B0609070205080204" pitchFamily="49" charset="-128"/>
                    <a:ea typeface="ＭＳ ゴシック" panose="020B0609070205080204" pitchFamily="49" charset="-128"/>
                  </a:endParaRPr>
                </a:p>
              </p:txBody>
            </p:sp>
            <p:sp>
              <p:nvSpPr>
                <p:cNvPr id="41" name="正方形/長方形 40"/>
                <p:cNvSpPr/>
                <p:nvPr/>
              </p:nvSpPr>
              <p:spPr bwMode="auto">
                <a:xfrm>
                  <a:off x="3699991" y="3945900"/>
                  <a:ext cx="2232231" cy="1102284"/>
                </a:xfrm>
                <a:prstGeom prst="rect">
                  <a:avLst/>
                </a:prstGeom>
                <a:solidFill>
                  <a:srgbClr val="F79646">
                    <a:lumMod val="40000"/>
                    <a:lumOff val="60000"/>
                  </a:srgbClr>
                </a:solidFill>
                <a:ln w="9525" cap="flat" cmpd="sng" algn="ctr">
                  <a:solidFill>
                    <a:sysClr val="windowText" lastClr="000000"/>
                  </a:solidFill>
                  <a:prstDash val="solid"/>
                </a:ln>
                <a:effectLst/>
              </p:spPr>
              <p:txBody>
                <a:bodyPr lIns="128016" tIns="64008" rIns="128016" bIns="64008" anchor="ctr"/>
                <a:lstStyle/>
                <a:p>
                  <a:pPr algn="ctr" fontAlgn="auto">
                    <a:spcBef>
                      <a:spcPts val="0"/>
                    </a:spcBef>
                    <a:spcAft>
                      <a:spcPts val="0"/>
                    </a:spcAft>
                    <a:defRPr/>
                  </a:pPr>
                  <a:r>
                    <a:rPr lang="ja-JP" altLang="en-US" sz="900" b="0" kern="0" dirty="0">
                      <a:solidFill>
                        <a:sysClr val="windowText" lastClr="000000"/>
                      </a:solidFill>
                      <a:latin typeface="ＭＳ ゴシック" panose="020B0609070205080204" pitchFamily="49" charset="-128"/>
                      <a:ea typeface="ＭＳ ゴシック" panose="020B0609070205080204" pitchFamily="49" charset="-128"/>
                    </a:rPr>
                    <a:t>　</a:t>
                  </a:r>
                  <a:endParaRPr lang="en-US" altLang="ja-JP" sz="900" b="0" kern="0" dirty="0">
                    <a:solidFill>
                      <a:sysClr val="windowText" lastClr="000000"/>
                    </a:solidFill>
                    <a:latin typeface="ＭＳ ゴシック" panose="020B0609070205080204" pitchFamily="49" charset="-128"/>
                    <a:ea typeface="ＭＳ ゴシック" panose="020B0609070205080204" pitchFamily="49" charset="-128"/>
                  </a:endParaRPr>
                </a:p>
              </p:txBody>
            </p:sp>
            <p:cxnSp>
              <p:nvCxnSpPr>
                <p:cNvPr id="10278" name="直線矢印コネクタ 41"/>
                <p:cNvCxnSpPr>
                  <a:cxnSpLocks noChangeShapeType="1"/>
                </p:cNvCxnSpPr>
                <p:nvPr/>
              </p:nvCxnSpPr>
              <p:spPr bwMode="auto">
                <a:xfrm flipH="1" flipV="1">
                  <a:off x="2826017" y="3703935"/>
                  <a:ext cx="0" cy="1348734"/>
                </a:xfrm>
                <a:prstGeom prst="straightConnector1">
                  <a:avLst/>
                </a:prstGeom>
                <a:noFill/>
                <a:ln w="25400" algn="ctr">
                  <a:solidFill>
                    <a:srgbClr val="000000"/>
                  </a:solidFill>
                  <a:round/>
                  <a:headEnd/>
                  <a:tailEnd type="arrow" w="med" len="med"/>
                </a:ln>
                <a:extLst>
                  <a:ext uri="{909E8E84-426E-40DD-AFC4-6F175D3DCCD1}">
                    <a14:hiddenFill xmlns:a14="http://schemas.microsoft.com/office/drawing/2010/main">
                      <a:noFill/>
                    </a14:hiddenFill>
                  </a:ext>
                </a:extLst>
              </p:spPr>
            </p:cxnSp>
            <p:sp>
              <p:nvSpPr>
                <p:cNvPr id="43" name="テキスト ボックス 21"/>
                <p:cNvSpPr txBox="1">
                  <a:spLocks noChangeArrowheads="1"/>
                </p:cNvSpPr>
                <p:nvPr/>
              </p:nvSpPr>
              <p:spPr bwMode="auto">
                <a:xfrm>
                  <a:off x="3753953" y="4451970"/>
                  <a:ext cx="2086865" cy="156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8016" tIns="64008" rIns="128016" bIns="64008">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algn="ctr" eaLnBrk="1" fontAlgn="auto" hangingPunct="1">
                    <a:spcBef>
                      <a:spcPts val="0"/>
                    </a:spcBef>
                    <a:spcAft>
                      <a:spcPts val="0"/>
                    </a:spcAft>
                    <a:defRPr/>
                  </a:pPr>
                  <a:r>
                    <a:rPr lang="ja-JP" altLang="en-US" sz="1200" kern="0" dirty="0" smtClean="0">
                      <a:solidFill>
                        <a:sysClr val="windowText" lastClr="000000"/>
                      </a:solidFill>
                      <a:latin typeface="ＭＳ ゴシック" pitchFamily="49" charset="-128"/>
                      <a:ea typeface="ＭＳ ゴシック" pitchFamily="49" charset="-128"/>
                    </a:rPr>
                    <a:t>昼間</a:t>
                  </a:r>
                  <a:r>
                    <a:rPr lang="en-US" altLang="ja-JP" sz="1200" kern="0" baseline="30000" dirty="0" smtClean="0">
                      <a:solidFill>
                        <a:sysClr val="windowText" lastClr="000000"/>
                      </a:solidFill>
                      <a:latin typeface="ＭＳ ゴシック" pitchFamily="49" charset="-128"/>
                      <a:ea typeface="ＭＳ ゴシック" pitchFamily="49" charset="-128"/>
                    </a:rPr>
                    <a:t>※</a:t>
                  </a:r>
                </a:p>
              </p:txBody>
            </p:sp>
            <p:sp>
              <p:nvSpPr>
                <p:cNvPr id="44" name="テキスト ボックス 21"/>
                <p:cNvSpPr txBox="1">
                  <a:spLocks noChangeArrowheads="1"/>
                </p:cNvSpPr>
                <p:nvPr/>
              </p:nvSpPr>
              <p:spPr bwMode="auto">
                <a:xfrm>
                  <a:off x="2798069" y="4586395"/>
                  <a:ext cx="930554" cy="2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8016" tIns="64008" rIns="128016" bIns="64008">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algn="ctr" eaLnBrk="1" fontAlgn="auto" hangingPunct="1">
                    <a:spcBef>
                      <a:spcPts val="0"/>
                    </a:spcBef>
                    <a:spcAft>
                      <a:spcPts val="0"/>
                    </a:spcAft>
                    <a:defRPr/>
                  </a:pPr>
                  <a:r>
                    <a:rPr lang="ja-JP" altLang="en-US" sz="1050" kern="0" dirty="0" smtClean="0">
                      <a:solidFill>
                        <a:sysClr val="windowText" lastClr="000000"/>
                      </a:solidFill>
                      <a:latin typeface="ＭＳ ゴシック" pitchFamily="49" charset="-128"/>
                      <a:ea typeface="ＭＳ ゴシック" pitchFamily="49" charset="-128"/>
                    </a:rPr>
                    <a:t>夜間</a:t>
                  </a:r>
                  <a:endParaRPr lang="en-US" altLang="ja-JP" sz="1050" kern="0" dirty="0" smtClean="0">
                    <a:solidFill>
                      <a:sysClr val="windowText" lastClr="000000"/>
                    </a:solidFill>
                    <a:latin typeface="ＭＳ ゴシック" pitchFamily="49" charset="-128"/>
                    <a:ea typeface="ＭＳ ゴシック" pitchFamily="49" charset="-128"/>
                  </a:endParaRPr>
                </a:p>
              </p:txBody>
            </p:sp>
            <p:sp>
              <p:nvSpPr>
                <p:cNvPr id="45" name="テキスト ボックス 21"/>
                <p:cNvSpPr txBox="1">
                  <a:spLocks noChangeArrowheads="1"/>
                </p:cNvSpPr>
                <p:nvPr/>
              </p:nvSpPr>
              <p:spPr bwMode="auto">
                <a:xfrm>
                  <a:off x="5825400" y="4580069"/>
                  <a:ext cx="768671" cy="2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8016" tIns="64008" rIns="128016" bIns="64008">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algn="ctr" eaLnBrk="1" fontAlgn="auto" hangingPunct="1">
                    <a:spcBef>
                      <a:spcPts val="0"/>
                    </a:spcBef>
                    <a:spcAft>
                      <a:spcPts val="0"/>
                    </a:spcAft>
                    <a:defRPr/>
                  </a:pPr>
                  <a:r>
                    <a:rPr lang="ja-JP" altLang="en-US" sz="1050" kern="0" dirty="0" smtClean="0">
                      <a:solidFill>
                        <a:sysClr val="windowText" lastClr="000000"/>
                      </a:solidFill>
                      <a:latin typeface="ＭＳ ゴシック" pitchFamily="49" charset="-128"/>
                      <a:ea typeface="ＭＳ ゴシック" pitchFamily="49" charset="-128"/>
                    </a:rPr>
                    <a:t>夜間</a:t>
                  </a:r>
                  <a:endParaRPr lang="en-US" altLang="ja-JP" sz="1050" kern="0" dirty="0" smtClean="0">
                    <a:solidFill>
                      <a:sysClr val="windowText" lastClr="000000"/>
                    </a:solidFill>
                    <a:latin typeface="ＭＳ ゴシック" pitchFamily="49" charset="-128"/>
                    <a:ea typeface="ＭＳ ゴシック" pitchFamily="49" charset="-128"/>
                  </a:endParaRPr>
                </a:p>
              </p:txBody>
            </p:sp>
          </p:grpSp>
          <p:sp>
            <p:nvSpPr>
              <p:cNvPr id="27" name="テキスト ボックス 26"/>
              <p:cNvSpPr txBox="1"/>
              <p:nvPr/>
            </p:nvSpPr>
            <p:spPr bwMode="auto">
              <a:xfrm>
                <a:off x="2713273" y="6573688"/>
                <a:ext cx="413910" cy="249495"/>
              </a:xfrm>
              <a:prstGeom prst="rect">
                <a:avLst/>
              </a:prstGeom>
              <a:noFill/>
            </p:spPr>
            <p:txBody>
              <a:bodyPr>
                <a:spAutoFit/>
              </a:bodyPr>
              <a:lstStyle/>
              <a:p>
                <a:pPr algn="ctr" fontAlgn="auto">
                  <a:spcBef>
                    <a:spcPts val="0"/>
                  </a:spcBef>
                  <a:spcAft>
                    <a:spcPts val="0"/>
                  </a:spcAft>
                  <a:defRPr/>
                </a:pPr>
                <a:r>
                  <a:rPr lang="en-US" altLang="ja-JP" sz="1200" kern="0" dirty="0">
                    <a:solidFill>
                      <a:sysClr val="windowText" lastClr="000000"/>
                    </a:solidFill>
                    <a:latin typeface="ＭＳ Ｐゴシック"/>
                    <a:ea typeface="ＭＳ Ｐゴシック"/>
                  </a:rPr>
                  <a:t>0</a:t>
                </a:r>
                <a:r>
                  <a:rPr lang="ja-JP" altLang="en-US" sz="1200" kern="0" dirty="0">
                    <a:solidFill>
                      <a:sysClr val="windowText" lastClr="000000"/>
                    </a:solidFill>
                    <a:latin typeface="ＭＳ Ｐゴシック"/>
                    <a:ea typeface="ＭＳ Ｐゴシック"/>
                  </a:rPr>
                  <a:t>時</a:t>
                </a:r>
              </a:p>
            </p:txBody>
          </p:sp>
          <p:sp>
            <p:nvSpPr>
              <p:cNvPr id="28" name="テキスト ボックス 27"/>
              <p:cNvSpPr txBox="1"/>
              <p:nvPr/>
            </p:nvSpPr>
            <p:spPr bwMode="auto">
              <a:xfrm>
                <a:off x="3575206" y="6564253"/>
                <a:ext cx="413910" cy="182404"/>
              </a:xfrm>
              <a:prstGeom prst="rect">
                <a:avLst/>
              </a:prstGeom>
              <a:noFill/>
            </p:spPr>
            <p:txBody>
              <a:bodyPr>
                <a:spAutoFit/>
              </a:bodyPr>
              <a:lstStyle/>
              <a:p>
                <a:pPr algn="ctr" fontAlgn="auto">
                  <a:spcBef>
                    <a:spcPts val="0"/>
                  </a:spcBef>
                  <a:spcAft>
                    <a:spcPts val="0"/>
                  </a:spcAft>
                  <a:defRPr/>
                </a:pPr>
                <a:r>
                  <a:rPr lang="ja-JP" altLang="en-US" sz="1200" kern="0" dirty="0">
                    <a:solidFill>
                      <a:srgbClr val="FF0000"/>
                    </a:solidFill>
                    <a:latin typeface="ＭＳ Ｐゴシック"/>
                    <a:ea typeface="ＭＳ Ｐゴシック"/>
                  </a:rPr>
                  <a:t>９時</a:t>
                </a:r>
              </a:p>
            </p:txBody>
          </p:sp>
          <p:sp>
            <p:nvSpPr>
              <p:cNvPr id="29" name="テキスト ボックス 28"/>
              <p:cNvSpPr txBox="1"/>
              <p:nvPr/>
            </p:nvSpPr>
            <p:spPr bwMode="auto">
              <a:xfrm>
                <a:off x="5872178" y="6588364"/>
                <a:ext cx="454846" cy="182404"/>
              </a:xfrm>
              <a:prstGeom prst="rect">
                <a:avLst/>
              </a:prstGeom>
              <a:noFill/>
            </p:spPr>
            <p:txBody>
              <a:bodyPr>
                <a:spAutoFit/>
              </a:bodyPr>
              <a:lstStyle/>
              <a:p>
                <a:pPr algn="ctr" fontAlgn="auto">
                  <a:spcBef>
                    <a:spcPts val="0"/>
                  </a:spcBef>
                  <a:spcAft>
                    <a:spcPts val="0"/>
                  </a:spcAft>
                  <a:defRPr/>
                </a:pPr>
                <a:r>
                  <a:rPr lang="ja-JP" altLang="en-US" sz="1200" kern="0" dirty="0">
                    <a:solidFill>
                      <a:srgbClr val="FF0000"/>
                    </a:solidFill>
                    <a:latin typeface="ＭＳ Ｐゴシック"/>
                    <a:ea typeface="ＭＳ Ｐゴシック"/>
                  </a:rPr>
                  <a:t>２１時</a:t>
                </a:r>
              </a:p>
            </p:txBody>
          </p:sp>
          <p:sp>
            <p:nvSpPr>
              <p:cNvPr id="30" name="テキスト ボックス 29"/>
              <p:cNvSpPr txBox="1"/>
              <p:nvPr/>
            </p:nvSpPr>
            <p:spPr bwMode="auto">
              <a:xfrm>
                <a:off x="6402073" y="6578929"/>
                <a:ext cx="455983" cy="252640"/>
              </a:xfrm>
              <a:prstGeom prst="rect">
                <a:avLst/>
              </a:prstGeom>
              <a:noFill/>
            </p:spPr>
            <p:txBody>
              <a:bodyPr>
                <a:spAutoFit/>
              </a:bodyPr>
              <a:lstStyle/>
              <a:p>
                <a:pPr algn="ctr" fontAlgn="auto">
                  <a:spcBef>
                    <a:spcPts val="0"/>
                  </a:spcBef>
                  <a:spcAft>
                    <a:spcPts val="0"/>
                  </a:spcAft>
                  <a:defRPr/>
                </a:pPr>
                <a:r>
                  <a:rPr lang="en-US" altLang="ja-JP" sz="1200" kern="0" dirty="0">
                    <a:solidFill>
                      <a:sysClr val="windowText" lastClr="000000"/>
                    </a:solidFill>
                    <a:latin typeface="ＭＳ Ｐゴシック"/>
                    <a:ea typeface="ＭＳ Ｐゴシック"/>
                  </a:rPr>
                  <a:t>24</a:t>
                </a:r>
                <a:r>
                  <a:rPr lang="ja-JP" altLang="en-US" sz="1200" kern="0" dirty="0">
                    <a:solidFill>
                      <a:sysClr val="windowText" lastClr="000000"/>
                    </a:solidFill>
                    <a:latin typeface="ＭＳ Ｐゴシック"/>
                    <a:ea typeface="ＭＳ Ｐゴシック"/>
                  </a:rPr>
                  <a:t>時</a:t>
                </a:r>
              </a:p>
            </p:txBody>
          </p:sp>
          <p:grpSp>
            <p:nvGrpSpPr>
              <p:cNvPr id="10267" name="グループ化 113"/>
              <p:cNvGrpSpPr>
                <a:grpSpLocks/>
              </p:cNvGrpSpPr>
              <p:nvPr/>
            </p:nvGrpSpPr>
            <p:grpSpPr bwMode="auto">
              <a:xfrm>
                <a:off x="3217780" y="6252309"/>
                <a:ext cx="268896" cy="214376"/>
                <a:chOff x="1803894" y="2250611"/>
                <a:chExt cx="268124" cy="213556"/>
              </a:xfrm>
            </p:grpSpPr>
            <p:sp>
              <p:nvSpPr>
                <p:cNvPr id="37" name="月 36"/>
                <p:cNvSpPr/>
                <p:nvPr/>
              </p:nvSpPr>
              <p:spPr>
                <a:xfrm rot="11700416">
                  <a:off x="1943728" y="2250164"/>
                  <a:ext cx="128125" cy="214079"/>
                </a:xfrm>
                <a:prstGeom prst="moon">
                  <a:avLst/>
                </a:prstGeom>
                <a:solidFill>
                  <a:srgbClr val="FFFF00"/>
                </a:solidFill>
                <a:ln w="12700" cap="flat" cmpd="sng" algn="ctr">
                  <a:solidFill>
                    <a:sysClr val="windowText" lastClr="000000"/>
                  </a:solidFill>
                  <a:prstDash val="solid"/>
                </a:ln>
                <a:effectLst/>
              </p:spPr>
              <p:txBody>
                <a:bodyPr anchor="ctr"/>
                <a:lstStyle/>
                <a:p>
                  <a:pPr algn="ctr" fontAlgn="auto">
                    <a:spcBef>
                      <a:spcPts val="0"/>
                    </a:spcBef>
                    <a:spcAft>
                      <a:spcPts val="0"/>
                    </a:spcAft>
                    <a:defRPr/>
                  </a:pPr>
                  <a:endParaRPr lang="ja-JP" altLang="en-US" sz="1800" b="0" kern="0">
                    <a:solidFill>
                      <a:sysClr val="window" lastClr="FFFFFF"/>
                    </a:solidFill>
                    <a:latin typeface="Calibri"/>
                    <a:ea typeface="ＭＳ Ｐゴシック"/>
                  </a:endParaRPr>
                </a:p>
              </p:txBody>
            </p:sp>
            <p:sp>
              <p:nvSpPr>
                <p:cNvPr id="38" name="星 5 37"/>
                <p:cNvSpPr/>
                <p:nvPr/>
              </p:nvSpPr>
              <p:spPr>
                <a:xfrm>
                  <a:off x="1804265" y="2258518"/>
                  <a:ext cx="126991" cy="125315"/>
                </a:xfrm>
                <a:prstGeom prst="star5">
                  <a:avLst/>
                </a:prstGeom>
                <a:solidFill>
                  <a:srgbClr val="FFFF00"/>
                </a:solidFill>
                <a:ln w="12700" cap="flat" cmpd="sng" algn="ctr">
                  <a:solidFill>
                    <a:sysClr val="windowText" lastClr="000000"/>
                  </a:solidFill>
                  <a:prstDash val="solid"/>
                </a:ln>
                <a:effectLst/>
              </p:spPr>
              <p:txBody>
                <a:bodyPr anchor="ctr"/>
                <a:lstStyle/>
                <a:p>
                  <a:pPr algn="ctr" fontAlgn="auto">
                    <a:spcBef>
                      <a:spcPts val="0"/>
                    </a:spcBef>
                    <a:spcAft>
                      <a:spcPts val="0"/>
                    </a:spcAft>
                    <a:defRPr/>
                  </a:pPr>
                  <a:endParaRPr lang="ja-JP" altLang="en-US" sz="1800" b="0" kern="0">
                    <a:solidFill>
                      <a:sysClr val="window" lastClr="FFFFFF"/>
                    </a:solidFill>
                    <a:latin typeface="Calibri"/>
                    <a:ea typeface="ＭＳ Ｐゴシック"/>
                  </a:endParaRPr>
                </a:p>
              </p:txBody>
            </p:sp>
          </p:grpSp>
          <p:grpSp>
            <p:nvGrpSpPr>
              <p:cNvPr id="10268" name="グループ化 116"/>
              <p:cNvGrpSpPr>
                <a:grpSpLocks/>
              </p:cNvGrpSpPr>
              <p:nvPr/>
            </p:nvGrpSpPr>
            <p:grpSpPr bwMode="auto">
              <a:xfrm>
                <a:off x="6217245" y="6240522"/>
                <a:ext cx="268895" cy="212788"/>
                <a:chOff x="1722251" y="2212892"/>
                <a:chExt cx="269710" cy="213555"/>
              </a:xfrm>
            </p:grpSpPr>
            <p:sp>
              <p:nvSpPr>
                <p:cNvPr id="35" name="月 34"/>
                <p:cNvSpPr/>
                <p:nvPr/>
              </p:nvSpPr>
              <p:spPr>
                <a:xfrm rot="11700416">
                  <a:off x="1863158" y="2210594"/>
                  <a:ext cx="128884" cy="215676"/>
                </a:xfrm>
                <a:prstGeom prst="moon">
                  <a:avLst/>
                </a:prstGeom>
                <a:solidFill>
                  <a:srgbClr val="FFFF00"/>
                </a:solidFill>
                <a:ln w="12700" cap="flat" cmpd="sng" algn="ctr">
                  <a:solidFill>
                    <a:sysClr val="windowText" lastClr="000000"/>
                  </a:solidFill>
                  <a:prstDash val="solid"/>
                </a:ln>
                <a:effectLst/>
              </p:spPr>
              <p:txBody>
                <a:bodyPr anchor="ctr"/>
                <a:lstStyle/>
                <a:p>
                  <a:pPr algn="ctr" fontAlgn="auto">
                    <a:spcBef>
                      <a:spcPts val="0"/>
                    </a:spcBef>
                    <a:spcAft>
                      <a:spcPts val="0"/>
                    </a:spcAft>
                    <a:defRPr/>
                  </a:pPr>
                  <a:endParaRPr lang="ja-JP" altLang="en-US" sz="1800" b="0" kern="0">
                    <a:solidFill>
                      <a:sysClr val="window" lastClr="FFFFFF"/>
                    </a:solidFill>
                    <a:latin typeface="Calibri"/>
                    <a:ea typeface="ＭＳ Ｐゴシック"/>
                  </a:endParaRPr>
                </a:p>
              </p:txBody>
            </p:sp>
            <p:sp>
              <p:nvSpPr>
                <p:cNvPr id="36" name="星 5 35"/>
                <p:cNvSpPr/>
                <p:nvPr/>
              </p:nvSpPr>
              <p:spPr>
                <a:xfrm>
                  <a:off x="1725150" y="2221114"/>
                  <a:ext cx="125462" cy="123093"/>
                </a:xfrm>
                <a:prstGeom prst="star5">
                  <a:avLst/>
                </a:prstGeom>
                <a:solidFill>
                  <a:srgbClr val="FFFF00"/>
                </a:solidFill>
                <a:ln w="12700" cap="flat" cmpd="sng" algn="ctr">
                  <a:solidFill>
                    <a:sysClr val="windowText" lastClr="000000"/>
                  </a:solidFill>
                  <a:prstDash val="solid"/>
                </a:ln>
                <a:effectLst/>
              </p:spPr>
              <p:txBody>
                <a:bodyPr anchor="ctr"/>
                <a:lstStyle/>
                <a:p>
                  <a:pPr algn="ctr" fontAlgn="auto">
                    <a:spcBef>
                      <a:spcPts val="0"/>
                    </a:spcBef>
                    <a:spcAft>
                      <a:spcPts val="0"/>
                    </a:spcAft>
                    <a:defRPr/>
                  </a:pPr>
                  <a:endParaRPr lang="ja-JP" altLang="en-US" sz="1800" b="0" kern="0">
                    <a:solidFill>
                      <a:sysClr val="window" lastClr="FFFFFF"/>
                    </a:solidFill>
                    <a:latin typeface="Calibri"/>
                    <a:ea typeface="ＭＳ Ｐゴシック"/>
                  </a:endParaRPr>
                </a:p>
              </p:txBody>
            </p:sp>
          </p:grpSp>
          <p:sp>
            <p:nvSpPr>
              <p:cNvPr id="33" name="太陽 32"/>
              <p:cNvSpPr/>
              <p:nvPr/>
            </p:nvSpPr>
            <p:spPr>
              <a:xfrm>
                <a:off x="4772588" y="6000269"/>
                <a:ext cx="254714" cy="222239"/>
              </a:xfrm>
              <a:prstGeom prst="sun">
                <a:avLst/>
              </a:prstGeom>
              <a:solidFill>
                <a:srgbClr val="FFC000"/>
              </a:solidFill>
              <a:ln w="12700" cap="flat" cmpd="sng" algn="ctr">
                <a:solidFill>
                  <a:sysClr val="windowText" lastClr="000000"/>
                </a:solidFill>
                <a:prstDash val="solid"/>
              </a:ln>
              <a:effectLst/>
            </p:spPr>
            <p:txBody>
              <a:bodyPr anchor="ctr"/>
              <a:lstStyle/>
              <a:p>
                <a:pPr algn="ctr" fontAlgn="auto">
                  <a:spcBef>
                    <a:spcPts val="0"/>
                  </a:spcBef>
                  <a:spcAft>
                    <a:spcPts val="0"/>
                  </a:spcAft>
                  <a:defRPr/>
                </a:pPr>
                <a:endParaRPr lang="ja-JP" altLang="en-US" sz="1800" b="0" kern="0">
                  <a:solidFill>
                    <a:sysClr val="window" lastClr="FFFFFF"/>
                  </a:solidFill>
                  <a:latin typeface="Calibri"/>
                  <a:ea typeface="ＭＳ Ｐゴシック"/>
                </a:endParaRPr>
              </a:p>
            </p:txBody>
          </p:sp>
          <p:sp>
            <p:nvSpPr>
              <p:cNvPr id="34" name="テキスト ボックス 21"/>
              <p:cNvSpPr txBox="1">
                <a:spLocks noChangeArrowheads="1"/>
              </p:cNvSpPr>
              <p:nvPr/>
            </p:nvSpPr>
            <p:spPr bwMode="auto">
              <a:xfrm>
                <a:off x="3390994" y="6794879"/>
                <a:ext cx="3240777" cy="197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8016" tIns="64008" rIns="128016" bIns="64008">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algn="ctr" eaLnBrk="1" fontAlgn="auto" hangingPunct="1">
                  <a:spcBef>
                    <a:spcPts val="0"/>
                  </a:spcBef>
                  <a:spcAft>
                    <a:spcPts val="0"/>
                  </a:spcAft>
                  <a:defRPr/>
                </a:pPr>
                <a:r>
                  <a:rPr lang="en-US" altLang="ja-JP" kern="0" dirty="0" smtClean="0">
                    <a:solidFill>
                      <a:sysClr val="windowText" lastClr="000000"/>
                    </a:solidFill>
                    <a:latin typeface="ＭＳ ゴシック" pitchFamily="49" charset="-128"/>
                    <a:ea typeface="ＭＳ ゴシック" pitchFamily="49" charset="-128"/>
                  </a:rPr>
                  <a:t>※</a:t>
                </a:r>
                <a:r>
                  <a:rPr lang="ja-JP" altLang="en-US" kern="0" dirty="0" smtClean="0">
                    <a:solidFill>
                      <a:sysClr val="windowText" lastClr="000000"/>
                    </a:solidFill>
                    <a:latin typeface="ＭＳ ゴシック" pitchFamily="49" charset="-128"/>
                    <a:ea typeface="ＭＳ ゴシック" pitchFamily="49" charset="-128"/>
                  </a:rPr>
                  <a:t>電力量料金単価については、３段階の料金単価を設定。</a:t>
                </a:r>
                <a:endParaRPr lang="en-US" altLang="ja-JP" kern="0" dirty="0" smtClean="0">
                  <a:solidFill>
                    <a:sysClr val="windowText" lastClr="000000"/>
                  </a:solidFill>
                  <a:latin typeface="ＭＳ ゴシック" pitchFamily="49" charset="-128"/>
                  <a:ea typeface="ＭＳ ゴシック" pitchFamily="49" charset="-128"/>
                </a:endParaRPr>
              </a:p>
            </p:txBody>
          </p:sp>
        </p:grpSp>
        <p:sp>
          <p:nvSpPr>
            <p:cNvPr id="25" name="テキスト ボックス 1"/>
            <p:cNvSpPr txBox="1">
              <a:spLocks noChangeArrowheads="1"/>
            </p:cNvSpPr>
            <p:nvPr/>
          </p:nvSpPr>
          <p:spPr bwMode="auto">
            <a:xfrm>
              <a:off x="2910057" y="5396547"/>
              <a:ext cx="272917" cy="1251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algn="ctr" eaLnBrk="1" fontAlgn="auto" hangingPunct="1">
                <a:spcBef>
                  <a:spcPts val="0"/>
                </a:spcBef>
                <a:spcAft>
                  <a:spcPts val="0"/>
                </a:spcAft>
                <a:defRPr/>
              </a:pPr>
              <a:r>
                <a:rPr lang="ja-JP" altLang="en-US" sz="1200" b="0" kern="0" dirty="0" smtClean="0">
                  <a:solidFill>
                    <a:sysClr val="windowText" lastClr="000000"/>
                  </a:solidFill>
                  <a:latin typeface="ＭＳ ゴシック" pitchFamily="49" charset="-128"/>
                  <a:ea typeface="ＭＳ ゴシック" pitchFamily="49" charset="-128"/>
                </a:rPr>
                <a:t>電力量料金単価</a:t>
              </a:r>
            </a:p>
          </p:txBody>
        </p:sp>
      </p:grpSp>
      <p:pic>
        <p:nvPicPr>
          <p:cNvPr id="10250" name="図 205"/>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4279900" y="3965575"/>
            <a:ext cx="542925"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51" name="図 200"/>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725988" y="4419600"/>
            <a:ext cx="407987" cy="31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52" name="テキスト ボックス 19"/>
          <p:cNvSpPr txBox="1">
            <a:spLocks noChangeArrowheads="1"/>
          </p:cNvSpPr>
          <p:nvPr/>
        </p:nvSpPr>
        <p:spPr bwMode="auto">
          <a:xfrm>
            <a:off x="2651125" y="5641975"/>
            <a:ext cx="647700" cy="276225"/>
          </a:xfrm>
          <a:prstGeom prst="rect">
            <a:avLst/>
          </a:prstGeom>
          <a:solidFill>
            <a:schemeClr val="bg1">
              <a:alpha val="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100" b="1">
                <a:solidFill>
                  <a:srgbClr val="141F79"/>
                </a:solidFill>
                <a:latin typeface="Arial" charset="0"/>
                <a:ea typeface="ＭＳ Ｐゴシック" charset="-128"/>
              </a:defRPr>
            </a:lvl1pPr>
            <a:lvl2pPr marL="742950" indent="-285750" eaLnBrk="0" hangingPunct="0">
              <a:defRPr sz="1100" b="1">
                <a:solidFill>
                  <a:srgbClr val="141F79"/>
                </a:solidFill>
                <a:latin typeface="Arial" charset="0"/>
                <a:ea typeface="ＭＳ Ｐゴシック" charset="-128"/>
              </a:defRPr>
            </a:lvl2pPr>
            <a:lvl3pPr marL="1143000" indent="-228600" eaLnBrk="0" hangingPunct="0">
              <a:defRPr sz="1100" b="1">
                <a:solidFill>
                  <a:srgbClr val="141F79"/>
                </a:solidFill>
                <a:latin typeface="Arial" charset="0"/>
                <a:ea typeface="ＭＳ Ｐゴシック" charset="-128"/>
              </a:defRPr>
            </a:lvl3pPr>
            <a:lvl4pPr marL="1600200" indent="-228600" eaLnBrk="0" hangingPunct="0">
              <a:defRPr sz="1100" b="1">
                <a:solidFill>
                  <a:srgbClr val="141F79"/>
                </a:solidFill>
                <a:latin typeface="Arial" charset="0"/>
                <a:ea typeface="ＭＳ Ｐゴシック" charset="-128"/>
              </a:defRPr>
            </a:lvl4pPr>
            <a:lvl5pPr marL="2057400" indent="-228600" eaLnBrk="0" hangingPunct="0">
              <a:defRPr sz="1100" b="1">
                <a:solidFill>
                  <a:srgbClr val="141F79"/>
                </a:solidFill>
                <a:latin typeface="Arial" charset="0"/>
                <a:ea typeface="ＭＳ Ｐゴシック" charset="-128"/>
              </a:defRPr>
            </a:lvl5pPr>
            <a:lvl6pPr marL="2514600" indent="-228600" eaLnBrk="0" fontAlgn="base" hangingPunct="0">
              <a:spcBef>
                <a:spcPct val="0"/>
              </a:spcBef>
              <a:spcAft>
                <a:spcPct val="0"/>
              </a:spcAft>
              <a:defRPr sz="1100" b="1">
                <a:solidFill>
                  <a:srgbClr val="141F79"/>
                </a:solidFill>
                <a:latin typeface="Arial" charset="0"/>
                <a:ea typeface="ＭＳ Ｐゴシック" charset="-128"/>
              </a:defRPr>
            </a:lvl6pPr>
            <a:lvl7pPr marL="2971800" indent="-228600" eaLnBrk="0" fontAlgn="base" hangingPunct="0">
              <a:spcBef>
                <a:spcPct val="0"/>
              </a:spcBef>
              <a:spcAft>
                <a:spcPct val="0"/>
              </a:spcAft>
              <a:defRPr sz="1100" b="1">
                <a:solidFill>
                  <a:srgbClr val="141F79"/>
                </a:solidFill>
                <a:latin typeface="Arial" charset="0"/>
                <a:ea typeface="ＭＳ Ｐゴシック" charset="-128"/>
              </a:defRPr>
            </a:lvl7pPr>
            <a:lvl8pPr marL="3429000" indent="-228600" eaLnBrk="0" fontAlgn="base" hangingPunct="0">
              <a:spcBef>
                <a:spcPct val="0"/>
              </a:spcBef>
              <a:spcAft>
                <a:spcPct val="0"/>
              </a:spcAft>
              <a:defRPr sz="1100" b="1">
                <a:solidFill>
                  <a:srgbClr val="141F79"/>
                </a:solidFill>
                <a:latin typeface="Arial" charset="0"/>
                <a:ea typeface="ＭＳ Ｐゴシック" charset="-128"/>
              </a:defRPr>
            </a:lvl8pPr>
            <a:lvl9pPr marL="3886200" indent="-228600" eaLnBrk="0" fontAlgn="base" hangingPunct="0">
              <a:spcBef>
                <a:spcPct val="0"/>
              </a:spcBef>
              <a:spcAft>
                <a:spcPct val="0"/>
              </a:spcAft>
              <a:defRPr sz="1100" b="1">
                <a:solidFill>
                  <a:srgbClr val="141F79"/>
                </a:solidFill>
                <a:latin typeface="Arial" charset="0"/>
                <a:ea typeface="ＭＳ Ｐゴシック" charset="-128"/>
              </a:defRPr>
            </a:lvl9pPr>
          </a:lstStyle>
          <a:p>
            <a:pPr eaLnBrk="1" hangingPunct="1"/>
            <a:r>
              <a:rPr kumimoji="1" lang="ja-JP" altLang="en-US" sz="1200">
                <a:solidFill>
                  <a:srgbClr val="FF0000"/>
                </a:solidFill>
              </a:rPr>
              <a:t>９時</a:t>
            </a:r>
            <a:endParaRPr kumimoji="1" lang="ja-JP" altLang="en-US" sz="1200"/>
          </a:p>
        </p:txBody>
      </p:sp>
      <p:sp>
        <p:nvSpPr>
          <p:cNvPr id="50" name="テキスト ボックス 220"/>
          <p:cNvSpPr txBox="1">
            <a:spLocks noChangeArrowheads="1"/>
          </p:cNvSpPr>
          <p:nvPr/>
        </p:nvSpPr>
        <p:spPr bwMode="auto">
          <a:xfrm>
            <a:off x="4102100" y="4735513"/>
            <a:ext cx="1341438"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defRPr/>
            </a:pPr>
            <a:r>
              <a:rPr lang="ja-JP" altLang="en-US" sz="1050" dirty="0" smtClean="0"/>
              <a:t>朝にゆっくり家事</a:t>
            </a:r>
            <a:endParaRPr lang="en-US" altLang="ja-JP" sz="1050" dirty="0" smtClean="0"/>
          </a:p>
        </p:txBody>
      </p:sp>
      <p:pic>
        <p:nvPicPr>
          <p:cNvPr id="10254" name="Picture 74" descr="http://kozozo.net/illust/images/boy/papa_01_500.gif"/>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8609013" y="3770313"/>
            <a:ext cx="1047750" cy="1046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 name="テキスト ボックス 220"/>
          <p:cNvSpPr txBox="1">
            <a:spLocks noChangeArrowheads="1"/>
          </p:cNvSpPr>
          <p:nvPr/>
        </p:nvSpPr>
        <p:spPr bwMode="auto">
          <a:xfrm>
            <a:off x="8507413" y="4759325"/>
            <a:ext cx="1341437"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defRPr/>
            </a:pPr>
            <a:r>
              <a:rPr lang="ja-JP" altLang="en-US" sz="1050" dirty="0" smtClean="0"/>
              <a:t>夜に趣味の時間</a:t>
            </a:r>
            <a:endParaRPr lang="en-US" altLang="ja-JP" sz="1050" dirty="0" smtClean="0"/>
          </a:p>
        </p:txBody>
      </p:sp>
      <p:sp>
        <p:nvSpPr>
          <p:cNvPr id="10256" name="テキスト ボックス 20"/>
          <p:cNvSpPr txBox="1">
            <a:spLocks noChangeArrowheads="1"/>
          </p:cNvSpPr>
          <p:nvPr/>
        </p:nvSpPr>
        <p:spPr bwMode="auto">
          <a:xfrm>
            <a:off x="779463" y="4160838"/>
            <a:ext cx="569912" cy="276225"/>
          </a:xfrm>
          <a:prstGeom prst="rect">
            <a:avLst/>
          </a:prstGeom>
          <a:solidFill>
            <a:schemeClr val="bg1">
              <a:alpha val="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100" b="1">
                <a:solidFill>
                  <a:srgbClr val="141F79"/>
                </a:solidFill>
                <a:latin typeface="Arial" charset="0"/>
                <a:ea typeface="ＭＳ Ｐゴシック" charset="-128"/>
              </a:defRPr>
            </a:lvl1pPr>
            <a:lvl2pPr marL="742950" indent="-285750" eaLnBrk="0" hangingPunct="0">
              <a:defRPr sz="1100" b="1">
                <a:solidFill>
                  <a:srgbClr val="141F79"/>
                </a:solidFill>
                <a:latin typeface="Arial" charset="0"/>
                <a:ea typeface="ＭＳ Ｐゴシック" charset="-128"/>
              </a:defRPr>
            </a:lvl2pPr>
            <a:lvl3pPr marL="1143000" indent="-228600" eaLnBrk="0" hangingPunct="0">
              <a:defRPr sz="1100" b="1">
                <a:solidFill>
                  <a:srgbClr val="141F79"/>
                </a:solidFill>
                <a:latin typeface="Arial" charset="0"/>
                <a:ea typeface="ＭＳ Ｐゴシック" charset="-128"/>
              </a:defRPr>
            </a:lvl3pPr>
            <a:lvl4pPr marL="1600200" indent="-228600" eaLnBrk="0" hangingPunct="0">
              <a:defRPr sz="1100" b="1">
                <a:solidFill>
                  <a:srgbClr val="141F79"/>
                </a:solidFill>
                <a:latin typeface="Arial" charset="0"/>
                <a:ea typeface="ＭＳ Ｐゴシック" charset="-128"/>
              </a:defRPr>
            </a:lvl4pPr>
            <a:lvl5pPr marL="2057400" indent="-228600" eaLnBrk="0" hangingPunct="0">
              <a:defRPr sz="1100" b="1">
                <a:solidFill>
                  <a:srgbClr val="141F79"/>
                </a:solidFill>
                <a:latin typeface="Arial" charset="0"/>
                <a:ea typeface="ＭＳ Ｐゴシック" charset="-128"/>
              </a:defRPr>
            </a:lvl5pPr>
            <a:lvl6pPr marL="2514600" indent="-228600" eaLnBrk="0" fontAlgn="base" hangingPunct="0">
              <a:spcBef>
                <a:spcPct val="0"/>
              </a:spcBef>
              <a:spcAft>
                <a:spcPct val="0"/>
              </a:spcAft>
              <a:defRPr sz="1100" b="1">
                <a:solidFill>
                  <a:srgbClr val="141F79"/>
                </a:solidFill>
                <a:latin typeface="Arial" charset="0"/>
                <a:ea typeface="ＭＳ Ｐゴシック" charset="-128"/>
              </a:defRPr>
            </a:lvl6pPr>
            <a:lvl7pPr marL="2971800" indent="-228600" eaLnBrk="0" fontAlgn="base" hangingPunct="0">
              <a:spcBef>
                <a:spcPct val="0"/>
              </a:spcBef>
              <a:spcAft>
                <a:spcPct val="0"/>
              </a:spcAft>
              <a:defRPr sz="1100" b="1">
                <a:solidFill>
                  <a:srgbClr val="141F79"/>
                </a:solidFill>
                <a:latin typeface="Arial" charset="0"/>
                <a:ea typeface="ＭＳ Ｐゴシック" charset="-128"/>
              </a:defRPr>
            </a:lvl7pPr>
            <a:lvl8pPr marL="3429000" indent="-228600" eaLnBrk="0" fontAlgn="base" hangingPunct="0">
              <a:spcBef>
                <a:spcPct val="0"/>
              </a:spcBef>
              <a:spcAft>
                <a:spcPct val="0"/>
              </a:spcAft>
              <a:defRPr sz="1100" b="1">
                <a:solidFill>
                  <a:srgbClr val="141F79"/>
                </a:solidFill>
                <a:latin typeface="Arial" charset="0"/>
                <a:ea typeface="ＭＳ Ｐゴシック" charset="-128"/>
              </a:defRPr>
            </a:lvl8pPr>
            <a:lvl9pPr marL="3886200" indent="-228600" eaLnBrk="0" fontAlgn="base" hangingPunct="0">
              <a:spcBef>
                <a:spcPct val="0"/>
              </a:spcBef>
              <a:spcAft>
                <a:spcPct val="0"/>
              </a:spcAft>
              <a:defRPr sz="1100" b="1">
                <a:solidFill>
                  <a:srgbClr val="141F79"/>
                </a:solidFill>
                <a:latin typeface="Arial" charset="0"/>
                <a:ea typeface="ＭＳ Ｐゴシック" charset="-128"/>
              </a:defRPr>
            </a:lvl9pPr>
          </a:lstStyle>
          <a:p>
            <a:pPr eaLnBrk="1" hangingPunct="1"/>
            <a:r>
              <a:rPr kumimoji="1" lang="ja-JP" altLang="en-US" sz="1200">
                <a:solidFill>
                  <a:srgbClr val="FF0000"/>
                </a:solidFill>
              </a:rPr>
              <a:t>２１時</a:t>
            </a:r>
            <a:endParaRPr kumimoji="1" lang="ja-JP" altLang="en-US" sz="1200"/>
          </a:p>
        </p:txBody>
      </p:sp>
      <p:pic>
        <p:nvPicPr>
          <p:cNvPr id="10257" name="Picture 1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005013" y="252413"/>
            <a:ext cx="3189287" cy="684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2" name="タイトル 1"/>
          <p:cNvSpPr txBox="1">
            <a:spLocks/>
          </p:cNvSpPr>
          <p:nvPr/>
        </p:nvSpPr>
        <p:spPr>
          <a:xfrm>
            <a:off x="197394" y="-27384"/>
            <a:ext cx="9899651" cy="576263"/>
          </a:xfrm>
          <a:prstGeom prst="rect">
            <a:avLst/>
          </a:prstGeom>
        </p:spPr>
        <p:txBody>
          <a:bodyPr/>
          <a:lstStyle>
            <a:lvl1pPr algn="l" rtl="0" eaLnBrk="0" fontAlgn="base" hangingPunct="0">
              <a:spcBef>
                <a:spcPct val="0"/>
              </a:spcBef>
              <a:spcAft>
                <a:spcPct val="0"/>
              </a:spcAft>
              <a:defRPr sz="2200" b="1">
                <a:solidFill>
                  <a:schemeClr val="tx1"/>
                </a:solidFill>
                <a:latin typeface="+mj-lt"/>
                <a:ea typeface="+mj-ea"/>
                <a:cs typeface="+mj-cs"/>
              </a:defRPr>
            </a:lvl1pPr>
            <a:lvl2pPr algn="l" rtl="0" eaLnBrk="0" fontAlgn="base" hangingPunct="0">
              <a:spcBef>
                <a:spcPct val="0"/>
              </a:spcBef>
              <a:spcAft>
                <a:spcPct val="0"/>
              </a:spcAft>
              <a:defRPr sz="2200" b="1">
                <a:solidFill>
                  <a:schemeClr val="tx1"/>
                </a:solidFill>
                <a:latin typeface="Arial" charset="0"/>
                <a:ea typeface="ＭＳ Ｐゴシック" pitchFamily="50" charset="-128"/>
              </a:defRPr>
            </a:lvl2pPr>
            <a:lvl3pPr algn="l" rtl="0" eaLnBrk="0" fontAlgn="base" hangingPunct="0">
              <a:spcBef>
                <a:spcPct val="0"/>
              </a:spcBef>
              <a:spcAft>
                <a:spcPct val="0"/>
              </a:spcAft>
              <a:defRPr sz="2200" b="1">
                <a:solidFill>
                  <a:schemeClr val="tx1"/>
                </a:solidFill>
                <a:latin typeface="Arial" charset="0"/>
                <a:ea typeface="ＭＳ Ｐゴシック" pitchFamily="50" charset="-128"/>
              </a:defRPr>
            </a:lvl3pPr>
            <a:lvl4pPr algn="l" rtl="0" eaLnBrk="0" fontAlgn="base" hangingPunct="0">
              <a:spcBef>
                <a:spcPct val="0"/>
              </a:spcBef>
              <a:spcAft>
                <a:spcPct val="0"/>
              </a:spcAft>
              <a:defRPr sz="2200" b="1">
                <a:solidFill>
                  <a:schemeClr val="tx1"/>
                </a:solidFill>
                <a:latin typeface="Arial" charset="0"/>
                <a:ea typeface="ＭＳ Ｐゴシック" pitchFamily="50" charset="-128"/>
              </a:defRPr>
            </a:lvl4pPr>
            <a:lvl5pPr algn="l" rtl="0" eaLnBrk="0" fontAlgn="base" hangingPunct="0">
              <a:spcBef>
                <a:spcPct val="0"/>
              </a:spcBef>
              <a:spcAft>
                <a:spcPct val="0"/>
              </a:spcAft>
              <a:defRPr sz="2200" b="1">
                <a:solidFill>
                  <a:schemeClr val="tx1"/>
                </a:solidFill>
                <a:latin typeface="Arial" charset="0"/>
                <a:ea typeface="ＭＳ Ｐゴシック" pitchFamily="50" charset="-128"/>
              </a:defRPr>
            </a:lvl5pPr>
            <a:lvl6pPr marL="457200" algn="l" rtl="0" fontAlgn="base">
              <a:spcBef>
                <a:spcPct val="0"/>
              </a:spcBef>
              <a:spcAft>
                <a:spcPct val="0"/>
              </a:spcAft>
              <a:defRPr sz="2200" b="1">
                <a:solidFill>
                  <a:schemeClr val="tx1"/>
                </a:solidFill>
                <a:latin typeface="Arial" charset="0"/>
                <a:ea typeface="ＭＳ Ｐゴシック" pitchFamily="50" charset="-128"/>
              </a:defRPr>
            </a:lvl6pPr>
            <a:lvl7pPr marL="914400" algn="l" rtl="0" fontAlgn="base">
              <a:spcBef>
                <a:spcPct val="0"/>
              </a:spcBef>
              <a:spcAft>
                <a:spcPct val="0"/>
              </a:spcAft>
              <a:defRPr sz="2200" b="1">
                <a:solidFill>
                  <a:schemeClr val="tx1"/>
                </a:solidFill>
                <a:latin typeface="Arial" charset="0"/>
                <a:ea typeface="ＭＳ Ｐゴシック" pitchFamily="50" charset="-128"/>
              </a:defRPr>
            </a:lvl7pPr>
            <a:lvl8pPr marL="1371600" algn="l" rtl="0" fontAlgn="base">
              <a:spcBef>
                <a:spcPct val="0"/>
              </a:spcBef>
              <a:spcAft>
                <a:spcPct val="0"/>
              </a:spcAft>
              <a:defRPr sz="2200" b="1">
                <a:solidFill>
                  <a:schemeClr val="tx1"/>
                </a:solidFill>
                <a:latin typeface="Arial" charset="0"/>
                <a:ea typeface="ＭＳ Ｐゴシック" pitchFamily="50" charset="-128"/>
              </a:defRPr>
            </a:lvl8pPr>
            <a:lvl9pPr marL="1828800" algn="l" rtl="0" fontAlgn="base">
              <a:spcBef>
                <a:spcPct val="0"/>
              </a:spcBef>
              <a:spcAft>
                <a:spcPct val="0"/>
              </a:spcAft>
              <a:defRPr sz="2200" b="1">
                <a:solidFill>
                  <a:schemeClr val="tx1"/>
                </a:solidFill>
                <a:latin typeface="Arial" charset="0"/>
                <a:ea typeface="ＭＳ Ｐゴシック" pitchFamily="50" charset="-128"/>
              </a:defRPr>
            </a:lvl9pPr>
          </a:lstStyle>
          <a:p>
            <a:pPr defTabSz="1357738" fontAlgn="auto">
              <a:spcBef>
                <a:spcPts val="0"/>
              </a:spcBef>
              <a:spcAft>
                <a:spcPts val="0"/>
              </a:spcAft>
              <a:defRPr/>
            </a:pPr>
            <a:r>
              <a:rPr lang="en-US" altLang="ja-JP" dirty="0">
                <a:ln>
                  <a:solidFill>
                    <a:srgbClr val="FF6600"/>
                  </a:solidFill>
                </a:ln>
                <a:solidFill>
                  <a:srgbClr val="FFFF99"/>
                </a:solidFill>
                <a:latin typeface="HGP創英角ｺﾞｼｯｸUB" panose="020B0900000000000000" pitchFamily="50" charset="-128"/>
                <a:ea typeface="HGP創英角ｺﾞｼｯｸUB" panose="020B0900000000000000" pitchFamily="50" charset="-128"/>
                <a:cs typeface="Arial" panose="020B0604020202020204" pitchFamily="34" charset="0"/>
              </a:rPr>
              <a:t>Action1.</a:t>
            </a:r>
            <a:r>
              <a:rPr lang="ja-JP" altLang="en-US" dirty="0">
                <a:ln>
                  <a:solidFill>
                    <a:srgbClr val="FF6600"/>
                  </a:solidFill>
                </a:ln>
                <a:solidFill>
                  <a:srgbClr val="FFFF99"/>
                </a:solidFill>
                <a:latin typeface="HGP創英角ｺﾞｼｯｸUB" panose="020B0900000000000000" pitchFamily="50" charset="-128"/>
                <a:ea typeface="HGP創英角ｺﾞｼｯｸUB" panose="020B0900000000000000" pitchFamily="50" charset="-128"/>
              </a:rPr>
              <a:t>　</a:t>
            </a:r>
            <a:r>
              <a:rPr lang="ja-JP" altLang="en-US" dirty="0">
                <a:ln>
                  <a:solidFill>
                    <a:srgbClr val="FF6600"/>
                  </a:solidFill>
                </a:ln>
                <a:solidFill>
                  <a:schemeClr val="bg1"/>
                </a:solidFill>
                <a:latin typeface="HGP創英角ｺﾞｼｯｸUB" panose="020B0900000000000000" pitchFamily="50" charset="-128"/>
                <a:ea typeface="HGP創英角ｺﾞｼｯｸUB" panose="020B0900000000000000" pitchFamily="50" charset="-128"/>
              </a:rPr>
              <a:t>お客さまのご要望に</a:t>
            </a:r>
            <a:r>
              <a:rPr lang="ja-JP" altLang="en-US" dirty="0">
                <a:ln>
                  <a:solidFill>
                    <a:srgbClr val="FF6600"/>
                  </a:solidFill>
                </a:ln>
                <a:solidFill>
                  <a:srgbClr val="FFFF99"/>
                </a:solidFill>
                <a:latin typeface="HGP創英角ｺﾞｼｯｸUB" panose="020B0900000000000000" pitchFamily="50" charset="-128"/>
                <a:ea typeface="HGP創英角ｺﾞｼｯｸUB" panose="020B0900000000000000" pitchFamily="50" charset="-128"/>
              </a:rPr>
              <a:t>“より沿う”</a:t>
            </a:r>
            <a:r>
              <a:rPr lang="ja-JP" altLang="en-US" dirty="0">
                <a:ln>
                  <a:solidFill>
                    <a:srgbClr val="FF6600"/>
                  </a:solidFill>
                </a:ln>
                <a:solidFill>
                  <a:schemeClr val="bg1"/>
                </a:solidFill>
                <a:latin typeface="HGP創英角ｺﾞｼｯｸUB" panose="020B0900000000000000" pitchFamily="50" charset="-128"/>
                <a:ea typeface="HGP創英角ｺﾞｼｯｸUB" panose="020B0900000000000000" pitchFamily="50" charset="-128"/>
              </a:rPr>
              <a:t>サービスを</a:t>
            </a:r>
            <a:r>
              <a:rPr lang="ja-JP" altLang="en-US" dirty="0" smtClean="0">
                <a:ln>
                  <a:solidFill>
                    <a:srgbClr val="FF6600"/>
                  </a:solidFill>
                </a:ln>
                <a:solidFill>
                  <a:schemeClr val="bg1"/>
                </a:solidFill>
                <a:latin typeface="HGP創英角ｺﾞｼｯｸUB" panose="020B0900000000000000" pitchFamily="50" charset="-128"/>
                <a:ea typeface="HGP創英角ｺﾞｼｯｸUB" panose="020B0900000000000000" pitchFamily="50" charset="-128"/>
              </a:rPr>
              <a:t>提供</a:t>
            </a:r>
            <a:endParaRPr lang="ja-JP" altLang="en-US" dirty="0">
              <a:ln>
                <a:solidFill>
                  <a:srgbClr val="FF6600"/>
                </a:solidFill>
              </a:ln>
              <a:solidFill>
                <a:schemeClr val="bg1"/>
              </a:solidFill>
              <a:latin typeface="HGP創英角ｺﾞｼｯｸUB" panose="020B0900000000000000" pitchFamily="50" charset="-128"/>
              <a:ea typeface="HGP創英角ｺﾞｼｯｸUB" panose="020B0900000000000000" pitchFamily="50" charset="-128"/>
            </a:endParaRPr>
          </a:p>
        </p:txBody>
      </p:sp>
      <p:pic>
        <p:nvPicPr>
          <p:cNvPr id="10259" name="Picture 41"/>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503238" y="2760663"/>
            <a:ext cx="1998662" cy="43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434D60"/>
                  </a:outerShdw>
                </a:effectLst>
              </a14:hiddenEffects>
            </a:ext>
          </a:extLst>
        </p:spPr>
      </p:pic>
    </p:spTree>
  </p:cSld>
  <p:clrMapOvr>
    <a:masterClrMapping/>
  </p:clrMapOvr>
  <p:transition>
    <p:cut/>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22" name="正方形/長方形 7221"/>
          <p:cNvSpPr/>
          <p:nvPr/>
        </p:nvSpPr>
        <p:spPr bwMode="auto">
          <a:xfrm>
            <a:off x="185738" y="2346325"/>
            <a:ext cx="9664700" cy="4441825"/>
          </a:xfrm>
          <a:prstGeom prst="rect">
            <a:avLst/>
          </a:prstGeom>
          <a:ln>
            <a:solidFill>
              <a:srgbClr val="00B050"/>
            </a:solidFill>
          </a:ln>
          <a:extLst/>
        </p:spPr>
        <p:style>
          <a:lnRef idx="2">
            <a:schemeClr val="accent1"/>
          </a:lnRef>
          <a:fillRef idx="1">
            <a:schemeClr val="lt1"/>
          </a:fillRef>
          <a:effectRef idx="0">
            <a:schemeClr val="accent1"/>
          </a:effectRef>
          <a:fontRef idx="minor">
            <a:schemeClr val="dk1"/>
          </a:fontRef>
        </p:style>
        <p:txBody>
          <a:bodyPr wrap="none" anchor="ctr"/>
          <a:lstStyle/>
          <a:p>
            <a:pPr algn="ctr">
              <a:spcAft>
                <a:spcPct val="8000"/>
              </a:spcAft>
              <a:buClr>
                <a:schemeClr val="bg2"/>
              </a:buClr>
              <a:buSzPct val="80000"/>
              <a:buFont typeface="Wingdings" pitchFamily="2" charset="2"/>
              <a:buNone/>
              <a:defRPr/>
            </a:pPr>
            <a:endParaRPr kumimoji="1" lang="ja-JP" altLang="en-US"/>
          </a:p>
        </p:txBody>
      </p:sp>
      <p:sp>
        <p:nvSpPr>
          <p:cNvPr id="3" name="角丸四角形 2"/>
          <p:cNvSpPr/>
          <p:nvPr/>
        </p:nvSpPr>
        <p:spPr>
          <a:xfrm>
            <a:off x="185738" y="366713"/>
            <a:ext cx="7964487" cy="455612"/>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ja-JP" altLang="en-US" sz="2400" b="0" dirty="0">
                <a:solidFill>
                  <a:schemeClr val="tx1"/>
                </a:solidFill>
                <a:latin typeface="HGP創英角ｺﾞｼｯｸUB" panose="020B0900000000000000" pitchFamily="50" charset="-128"/>
                <a:ea typeface="HGP創英角ｺﾞｼｯｸUB" panose="020B0900000000000000" pitchFamily="50" charset="-128"/>
              </a:rPr>
              <a:t>新料金プラン：</a:t>
            </a:r>
            <a:endParaRPr lang="ja-JP" altLang="en-US" sz="2400" dirty="0">
              <a:solidFill>
                <a:schemeClr val="tx1"/>
              </a:solidFill>
              <a:latin typeface="HGP創英角ｺﾞｼｯｸUB" panose="020B0900000000000000" pitchFamily="50" charset="-128"/>
              <a:ea typeface="HGP創英角ｺﾞｼｯｸUB" panose="020B0900000000000000" pitchFamily="50" charset="-128"/>
            </a:endParaRPr>
          </a:p>
        </p:txBody>
      </p:sp>
      <p:sp>
        <p:nvSpPr>
          <p:cNvPr id="7" name="コンテンツ プレースホルダー 16"/>
          <p:cNvSpPr txBox="1">
            <a:spLocks/>
          </p:cNvSpPr>
          <p:nvPr/>
        </p:nvSpPr>
        <p:spPr>
          <a:xfrm>
            <a:off x="0" y="908050"/>
            <a:ext cx="9913938" cy="1508125"/>
          </a:xfrm>
          <a:prstGeom prst="rect">
            <a:avLst/>
          </a:prstGeom>
        </p:spPr>
        <p:txBody>
          <a:bodyPr/>
          <a:lstStyle>
            <a:lvl1pPr marL="179388" indent="-179388" algn="l" rtl="0" eaLnBrk="0" fontAlgn="base" hangingPunct="0">
              <a:spcBef>
                <a:spcPct val="0"/>
              </a:spcBef>
              <a:spcAft>
                <a:spcPct val="0"/>
              </a:spcAft>
              <a:buClr>
                <a:schemeClr val="hlink"/>
              </a:buClr>
              <a:buFont typeface="Wingdings" pitchFamily="2" charset="2"/>
              <a:buChar char="n"/>
              <a:tabLst>
                <a:tab pos="854075" algn="l"/>
              </a:tabLst>
              <a:defRPr b="1">
                <a:solidFill>
                  <a:schemeClr val="tx1"/>
                </a:solidFill>
                <a:latin typeface="+mn-lt"/>
                <a:ea typeface="+mn-ea"/>
                <a:cs typeface="+mn-cs"/>
              </a:defRPr>
            </a:lvl1pPr>
            <a:lvl2pPr marL="646113" indent="-196850" algn="l" rtl="0" eaLnBrk="0" fontAlgn="base" hangingPunct="0">
              <a:spcBef>
                <a:spcPct val="0"/>
              </a:spcBef>
              <a:spcAft>
                <a:spcPct val="0"/>
              </a:spcAft>
              <a:buClr>
                <a:schemeClr val="hlink"/>
              </a:buClr>
              <a:buFont typeface="Wingdings" pitchFamily="2" charset="2"/>
              <a:buChar char="l"/>
              <a:tabLst>
                <a:tab pos="854075" algn="l"/>
              </a:tabLst>
              <a:defRPr sz="1600" b="1">
                <a:solidFill>
                  <a:srgbClr val="000000"/>
                </a:solidFill>
                <a:latin typeface="+mn-lt"/>
                <a:ea typeface="+mn-ea"/>
              </a:defRPr>
            </a:lvl2pPr>
            <a:lvl3pPr marL="1006475" indent="-180975" algn="l" rtl="0" eaLnBrk="0" fontAlgn="base" hangingPunct="0">
              <a:spcBef>
                <a:spcPct val="0"/>
              </a:spcBef>
              <a:spcAft>
                <a:spcPct val="0"/>
              </a:spcAft>
              <a:buClr>
                <a:schemeClr val="hlink"/>
              </a:buClr>
              <a:buFont typeface="Wingdings" pitchFamily="2" charset="2"/>
              <a:buChar char="ü"/>
              <a:tabLst>
                <a:tab pos="854075" algn="l"/>
              </a:tabLst>
              <a:defRPr sz="1600">
                <a:solidFill>
                  <a:srgbClr val="000000"/>
                </a:solidFill>
                <a:latin typeface="+mn-lt"/>
                <a:ea typeface="+mn-ea"/>
              </a:defRPr>
            </a:lvl3pPr>
            <a:lvl4pPr marL="1279525" indent="-93663" algn="l" rtl="0" eaLnBrk="0" fontAlgn="base" hangingPunct="0">
              <a:spcBef>
                <a:spcPct val="0"/>
              </a:spcBef>
              <a:spcAft>
                <a:spcPct val="0"/>
              </a:spcAft>
              <a:buClr>
                <a:schemeClr val="hlink"/>
              </a:buClr>
              <a:buFont typeface="Wingdings" pitchFamily="2" charset="2"/>
              <a:buChar char="Ø"/>
              <a:tabLst>
                <a:tab pos="854075" algn="l"/>
              </a:tabLst>
              <a:defRPr sz="1400">
                <a:solidFill>
                  <a:srgbClr val="000000"/>
                </a:solidFill>
                <a:latin typeface="+mn-lt"/>
                <a:ea typeface="+mn-ea"/>
              </a:defRPr>
            </a:lvl4pPr>
            <a:lvl5pPr marL="1557338" indent="-98425" algn="l" rtl="0" eaLnBrk="0" fontAlgn="base" hangingPunct="0">
              <a:spcBef>
                <a:spcPct val="0"/>
              </a:spcBef>
              <a:spcAft>
                <a:spcPct val="0"/>
              </a:spcAft>
              <a:buClr>
                <a:schemeClr val="hlink"/>
              </a:buClr>
              <a:buChar char="»"/>
              <a:tabLst>
                <a:tab pos="854075" algn="l"/>
              </a:tabLst>
              <a:defRPr sz="1400">
                <a:solidFill>
                  <a:srgbClr val="000000"/>
                </a:solidFill>
                <a:latin typeface="+mn-lt"/>
                <a:ea typeface="+mn-ea"/>
              </a:defRPr>
            </a:lvl5pPr>
            <a:lvl6pPr marL="2014538" indent="-98425" algn="l" rtl="0" fontAlgn="base">
              <a:spcBef>
                <a:spcPct val="0"/>
              </a:spcBef>
              <a:spcAft>
                <a:spcPct val="0"/>
              </a:spcAft>
              <a:buClr>
                <a:schemeClr val="hlink"/>
              </a:buClr>
              <a:buChar char="»"/>
              <a:tabLst>
                <a:tab pos="854075" algn="l"/>
              </a:tabLst>
              <a:defRPr sz="1400">
                <a:solidFill>
                  <a:srgbClr val="000000"/>
                </a:solidFill>
                <a:latin typeface="+mn-lt"/>
                <a:ea typeface="+mn-ea"/>
              </a:defRPr>
            </a:lvl6pPr>
            <a:lvl7pPr marL="2471738" indent="-98425" algn="l" rtl="0" fontAlgn="base">
              <a:spcBef>
                <a:spcPct val="0"/>
              </a:spcBef>
              <a:spcAft>
                <a:spcPct val="0"/>
              </a:spcAft>
              <a:buClr>
                <a:schemeClr val="hlink"/>
              </a:buClr>
              <a:buChar char="»"/>
              <a:tabLst>
                <a:tab pos="854075" algn="l"/>
              </a:tabLst>
              <a:defRPr sz="1400">
                <a:solidFill>
                  <a:srgbClr val="000000"/>
                </a:solidFill>
                <a:latin typeface="+mn-lt"/>
                <a:ea typeface="+mn-ea"/>
              </a:defRPr>
            </a:lvl7pPr>
            <a:lvl8pPr marL="2928938" indent="-98425" algn="l" rtl="0" fontAlgn="base">
              <a:spcBef>
                <a:spcPct val="0"/>
              </a:spcBef>
              <a:spcAft>
                <a:spcPct val="0"/>
              </a:spcAft>
              <a:buClr>
                <a:schemeClr val="hlink"/>
              </a:buClr>
              <a:buChar char="»"/>
              <a:tabLst>
                <a:tab pos="854075" algn="l"/>
              </a:tabLst>
              <a:defRPr sz="1400">
                <a:solidFill>
                  <a:srgbClr val="000000"/>
                </a:solidFill>
                <a:latin typeface="+mn-lt"/>
                <a:ea typeface="+mn-ea"/>
              </a:defRPr>
            </a:lvl8pPr>
            <a:lvl9pPr marL="3386138" indent="-98425" algn="l" rtl="0" fontAlgn="base">
              <a:spcBef>
                <a:spcPct val="0"/>
              </a:spcBef>
              <a:spcAft>
                <a:spcPct val="0"/>
              </a:spcAft>
              <a:buClr>
                <a:schemeClr val="hlink"/>
              </a:buClr>
              <a:buChar char="»"/>
              <a:tabLst>
                <a:tab pos="854075" algn="l"/>
              </a:tabLst>
              <a:defRPr sz="1400">
                <a:solidFill>
                  <a:srgbClr val="000000"/>
                </a:solidFill>
                <a:latin typeface="+mn-lt"/>
                <a:ea typeface="+mn-ea"/>
              </a:defRPr>
            </a:lvl9pPr>
          </a:lstStyle>
          <a:p>
            <a:pPr>
              <a:spcBef>
                <a:spcPts val="600"/>
              </a:spcBef>
              <a:buFont typeface="Wingdings" pitchFamily="2" charset="2"/>
              <a:buChar char="Ø"/>
              <a:defRPr/>
            </a:pPr>
            <a:r>
              <a:rPr lang="ja-JP" altLang="en-US" sz="1800" kern="0" dirty="0" smtClean="0">
                <a:latin typeface="+mn-ea"/>
              </a:rPr>
              <a:t>「週末にまとめて家事や趣味をしたい」というお客さま向けに、夜間・休日料金を設定した料金プランをご用意します。</a:t>
            </a:r>
            <a:endParaRPr lang="en-US" altLang="ja-JP" sz="1800" kern="0" dirty="0" smtClean="0">
              <a:latin typeface="+mn-ea"/>
            </a:endParaRPr>
          </a:p>
          <a:p>
            <a:pPr>
              <a:spcBef>
                <a:spcPts val="600"/>
              </a:spcBef>
              <a:buFont typeface="Wingdings" pitchFamily="2" charset="2"/>
              <a:buChar char="Ø"/>
              <a:defRPr/>
            </a:pPr>
            <a:r>
              <a:rPr lang="ja-JP" altLang="en-US" sz="1800" kern="0" dirty="0" smtClean="0">
                <a:latin typeface="+mn-ea"/>
              </a:rPr>
              <a:t>夜間や休日中心に電気をお使いのお客さまにお得な料金プランです。</a:t>
            </a:r>
            <a:endParaRPr lang="en-US" altLang="ja-JP" sz="1800" kern="0" dirty="0" smtClean="0">
              <a:latin typeface="+mn-ea"/>
            </a:endParaRPr>
          </a:p>
          <a:p>
            <a:pPr>
              <a:spcBef>
                <a:spcPts val="600"/>
              </a:spcBef>
              <a:buFont typeface="Wingdings" pitchFamily="2" charset="2"/>
              <a:buChar char="Ø"/>
              <a:defRPr/>
            </a:pPr>
            <a:endParaRPr kumimoji="1" lang="en-US" altLang="ja-JP" sz="1800" kern="0" dirty="0" smtClean="0">
              <a:latin typeface="+mn-ea"/>
            </a:endParaRPr>
          </a:p>
        </p:txBody>
      </p:sp>
      <p:sp>
        <p:nvSpPr>
          <p:cNvPr id="17" name="Freeform 34"/>
          <p:cNvSpPr>
            <a:spLocks/>
          </p:cNvSpPr>
          <p:nvPr/>
        </p:nvSpPr>
        <p:spPr bwMode="auto">
          <a:xfrm>
            <a:off x="485775" y="2146300"/>
            <a:ext cx="4119563" cy="423863"/>
          </a:xfrm>
          <a:custGeom>
            <a:avLst/>
            <a:gdLst>
              <a:gd name="T0" fmla="*/ 0 w 1083"/>
              <a:gd name="T1" fmla="*/ 46 h 267"/>
              <a:gd name="T2" fmla="*/ 6 w 1083"/>
              <a:gd name="T3" fmla="*/ 28 h 267"/>
              <a:gd name="T4" fmla="*/ 12 w 1083"/>
              <a:gd name="T5" fmla="*/ 11 h 267"/>
              <a:gd name="T6" fmla="*/ 30 w 1083"/>
              <a:gd name="T7" fmla="*/ 6 h 267"/>
              <a:gd name="T8" fmla="*/ 49 w 1083"/>
              <a:gd name="T9" fmla="*/ 0 h 267"/>
              <a:gd name="T10" fmla="*/ 1034 w 1083"/>
              <a:gd name="T11" fmla="*/ 0 h 267"/>
              <a:gd name="T12" fmla="*/ 1053 w 1083"/>
              <a:gd name="T13" fmla="*/ 6 h 267"/>
              <a:gd name="T14" fmla="*/ 1071 w 1083"/>
              <a:gd name="T15" fmla="*/ 11 h 267"/>
              <a:gd name="T16" fmla="*/ 1077 w 1083"/>
              <a:gd name="T17" fmla="*/ 28 h 267"/>
              <a:gd name="T18" fmla="*/ 1083 w 1083"/>
              <a:gd name="T19" fmla="*/ 46 h 267"/>
              <a:gd name="T20" fmla="*/ 1083 w 1083"/>
              <a:gd name="T21" fmla="*/ 222 h 267"/>
              <a:gd name="T22" fmla="*/ 1077 w 1083"/>
              <a:gd name="T23" fmla="*/ 239 h 267"/>
              <a:gd name="T24" fmla="*/ 1071 w 1083"/>
              <a:gd name="T25" fmla="*/ 256 h 267"/>
              <a:gd name="T26" fmla="*/ 1053 w 1083"/>
              <a:gd name="T27" fmla="*/ 262 h 267"/>
              <a:gd name="T28" fmla="*/ 1034 w 1083"/>
              <a:gd name="T29" fmla="*/ 267 h 267"/>
              <a:gd name="T30" fmla="*/ 49 w 1083"/>
              <a:gd name="T31" fmla="*/ 267 h 267"/>
              <a:gd name="T32" fmla="*/ 30 w 1083"/>
              <a:gd name="T33" fmla="*/ 262 h 267"/>
              <a:gd name="T34" fmla="*/ 12 w 1083"/>
              <a:gd name="T35" fmla="*/ 256 h 267"/>
              <a:gd name="T36" fmla="*/ 6 w 1083"/>
              <a:gd name="T37" fmla="*/ 239 h 267"/>
              <a:gd name="T38" fmla="*/ 0 w 1083"/>
              <a:gd name="T39" fmla="*/ 222 h 267"/>
              <a:gd name="T40" fmla="*/ 0 w 1083"/>
              <a:gd name="T41" fmla="*/ 46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83" h="267">
                <a:moveTo>
                  <a:pt x="0" y="46"/>
                </a:moveTo>
                <a:lnTo>
                  <a:pt x="6" y="28"/>
                </a:lnTo>
                <a:lnTo>
                  <a:pt x="12" y="11"/>
                </a:lnTo>
                <a:lnTo>
                  <a:pt x="30" y="6"/>
                </a:lnTo>
                <a:lnTo>
                  <a:pt x="49" y="0"/>
                </a:lnTo>
                <a:lnTo>
                  <a:pt x="1034" y="0"/>
                </a:lnTo>
                <a:lnTo>
                  <a:pt x="1053" y="6"/>
                </a:lnTo>
                <a:lnTo>
                  <a:pt x="1071" y="11"/>
                </a:lnTo>
                <a:lnTo>
                  <a:pt x="1077" y="28"/>
                </a:lnTo>
                <a:lnTo>
                  <a:pt x="1083" y="46"/>
                </a:lnTo>
                <a:lnTo>
                  <a:pt x="1083" y="222"/>
                </a:lnTo>
                <a:lnTo>
                  <a:pt x="1077" y="239"/>
                </a:lnTo>
                <a:lnTo>
                  <a:pt x="1071" y="256"/>
                </a:lnTo>
                <a:lnTo>
                  <a:pt x="1053" y="262"/>
                </a:lnTo>
                <a:lnTo>
                  <a:pt x="1034" y="267"/>
                </a:lnTo>
                <a:lnTo>
                  <a:pt x="49" y="267"/>
                </a:lnTo>
                <a:lnTo>
                  <a:pt x="30" y="262"/>
                </a:lnTo>
                <a:lnTo>
                  <a:pt x="12" y="256"/>
                </a:lnTo>
                <a:lnTo>
                  <a:pt x="6" y="239"/>
                </a:lnTo>
                <a:lnTo>
                  <a:pt x="0" y="222"/>
                </a:lnTo>
                <a:lnTo>
                  <a:pt x="0" y="46"/>
                </a:lnTo>
                <a:close/>
              </a:path>
            </a:pathLst>
          </a:custGeom>
          <a:solidFill>
            <a:schemeClr val="bg1"/>
          </a:solidFill>
          <a:ln>
            <a:solidFill>
              <a:srgbClr val="00B050"/>
            </a:solidFill>
          </a:ln>
        </p:spPr>
        <p:style>
          <a:lnRef idx="2">
            <a:schemeClr val="accent1"/>
          </a:lnRef>
          <a:fillRef idx="1">
            <a:schemeClr val="lt1"/>
          </a:fillRef>
          <a:effectRef idx="0">
            <a:schemeClr val="accent1"/>
          </a:effectRef>
          <a:fontRef idx="minor">
            <a:schemeClr val="dk1"/>
          </a:fontRef>
        </p:style>
        <p:txBody>
          <a:bodyPr anchor="ctr"/>
          <a:lstStyle/>
          <a:p>
            <a:pPr>
              <a:defRPr/>
            </a:pPr>
            <a:r>
              <a:rPr lang="ja-JP" altLang="en-US" sz="1600" dirty="0"/>
              <a:t>　　　　　　　　　　　　　　　　　　　 のイメージ</a:t>
            </a:r>
          </a:p>
        </p:txBody>
      </p:sp>
      <p:sp>
        <p:nvSpPr>
          <p:cNvPr id="11270" name="テキスト ボックス 27"/>
          <p:cNvSpPr txBox="1">
            <a:spLocks noChangeArrowheads="1"/>
          </p:cNvSpPr>
          <p:nvPr/>
        </p:nvSpPr>
        <p:spPr bwMode="auto">
          <a:xfrm>
            <a:off x="1096963" y="2943225"/>
            <a:ext cx="677862" cy="3381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100" b="1">
                <a:solidFill>
                  <a:srgbClr val="141F79"/>
                </a:solidFill>
                <a:latin typeface="Arial" charset="0"/>
                <a:ea typeface="ＭＳ Ｐゴシック" charset="-128"/>
              </a:defRPr>
            </a:lvl1pPr>
            <a:lvl2pPr marL="742950" indent="-285750" eaLnBrk="0" hangingPunct="0">
              <a:defRPr sz="1100" b="1">
                <a:solidFill>
                  <a:srgbClr val="141F79"/>
                </a:solidFill>
                <a:latin typeface="Arial" charset="0"/>
                <a:ea typeface="ＭＳ Ｐゴシック" charset="-128"/>
              </a:defRPr>
            </a:lvl2pPr>
            <a:lvl3pPr marL="1143000" indent="-228600" eaLnBrk="0" hangingPunct="0">
              <a:defRPr sz="1100" b="1">
                <a:solidFill>
                  <a:srgbClr val="141F79"/>
                </a:solidFill>
                <a:latin typeface="Arial" charset="0"/>
                <a:ea typeface="ＭＳ Ｐゴシック" charset="-128"/>
              </a:defRPr>
            </a:lvl3pPr>
            <a:lvl4pPr marL="1600200" indent="-228600" eaLnBrk="0" hangingPunct="0">
              <a:defRPr sz="1100" b="1">
                <a:solidFill>
                  <a:srgbClr val="141F79"/>
                </a:solidFill>
                <a:latin typeface="Arial" charset="0"/>
                <a:ea typeface="ＭＳ Ｐゴシック" charset="-128"/>
              </a:defRPr>
            </a:lvl4pPr>
            <a:lvl5pPr marL="2057400" indent="-228600" eaLnBrk="0" hangingPunct="0">
              <a:defRPr sz="1100" b="1">
                <a:solidFill>
                  <a:srgbClr val="141F79"/>
                </a:solidFill>
                <a:latin typeface="Arial" charset="0"/>
                <a:ea typeface="ＭＳ Ｐゴシック" charset="-128"/>
              </a:defRPr>
            </a:lvl5pPr>
            <a:lvl6pPr marL="2514600" indent="-228600" eaLnBrk="0" fontAlgn="base" hangingPunct="0">
              <a:spcBef>
                <a:spcPct val="0"/>
              </a:spcBef>
              <a:spcAft>
                <a:spcPct val="0"/>
              </a:spcAft>
              <a:defRPr sz="1100" b="1">
                <a:solidFill>
                  <a:srgbClr val="141F79"/>
                </a:solidFill>
                <a:latin typeface="Arial" charset="0"/>
                <a:ea typeface="ＭＳ Ｐゴシック" charset="-128"/>
              </a:defRPr>
            </a:lvl6pPr>
            <a:lvl7pPr marL="2971800" indent="-228600" eaLnBrk="0" fontAlgn="base" hangingPunct="0">
              <a:spcBef>
                <a:spcPct val="0"/>
              </a:spcBef>
              <a:spcAft>
                <a:spcPct val="0"/>
              </a:spcAft>
              <a:defRPr sz="1100" b="1">
                <a:solidFill>
                  <a:srgbClr val="141F79"/>
                </a:solidFill>
                <a:latin typeface="Arial" charset="0"/>
                <a:ea typeface="ＭＳ Ｐゴシック" charset="-128"/>
              </a:defRPr>
            </a:lvl7pPr>
            <a:lvl8pPr marL="3429000" indent="-228600" eaLnBrk="0" fontAlgn="base" hangingPunct="0">
              <a:spcBef>
                <a:spcPct val="0"/>
              </a:spcBef>
              <a:spcAft>
                <a:spcPct val="0"/>
              </a:spcAft>
              <a:defRPr sz="1100" b="1">
                <a:solidFill>
                  <a:srgbClr val="141F79"/>
                </a:solidFill>
                <a:latin typeface="Arial" charset="0"/>
                <a:ea typeface="ＭＳ Ｐゴシック" charset="-128"/>
              </a:defRPr>
            </a:lvl8pPr>
            <a:lvl9pPr marL="3886200" indent="-228600" eaLnBrk="0" fontAlgn="base" hangingPunct="0">
              <a:spcBef>
                <a:spcPct val="0"/>
              </a:spcBef>
              <a:spcAft>
                <a:spcPct val="0"/>
              </a:spcAft>
              <a:defRPr sz="1100" b="1">
                <a:solidFill>
                  <a:srgbClr val="141F79"/>
                </a:solidFill>
                <a:latin typeface="Arial" charset="0"/>
                <a:ea typeface="ＭＳ Ｐゴシック" charset="-128"/>
              </a:defRPr>
            </a:lvl9pPr>
          </a:lstStyle>
          <a:p>
            <a:pPr eaLnBrk="1" hangingPunct="1"/>
            <a:r>
              <a:rPr kumimoji="1" lang="ja-JP" altLang="en-US" sz="1600">
                <a:solidFill>
                  <a:srgbClr val="FF0000"/>
                </a:solidFill>
              </a:rPr>
              <a:t>２２時</a:t>
            </a:r>
            <a:endParaRPr kumimoji="1" lang="ja-JP" altLang="en-US" sz="1600"/>
          </a:p>
        </p:txBody>
      </p:sp>
      <p:sp>
        <p:nvSpPr>
          <p:cNvPr id="11271" name="テキスト ボックス 28"/>
          <p:cNvSpPr txBox="1">
            <a:spLocks/>
          </p:cNvSpPr>
          <p:nvPr/>
        </p:nvSpPr>
        <p:spPr bwMode="auto">
          <a:xfrm>
            <a:off x="2860675" y="4229100"/>
            <a:ext cx="555625" cy="3381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100" b="1">
                <a:solidFill>
                  <a:srgbClr val="141F79"/>
                </a:solidFill>
                <a:latin typeface="Arial" charset="0"/>
                <a:ea typeface="ＭＳ Ｐゴシック" charset="-128"/>
              </a:defRPr>
            </a:lvl1pPr>
            <a:lvl2pPr marL="742950" indent="-285750" eaLnBrk="0" hangingPunct="0">
              <a:defRPr sz="1100" b="1">
                <a:solidFill>
                  <a:srgbClr val="141F79"/>
                </a:solidFill>
                <a:latin typeface="Arial" charset="0"/>
                <a:ea typeface="ＭＳ Ｐゴシック" charset="-128"/>
              </a:defRPr>
            </a:lvl2pPr>
            <a:lvl3pPr marL="1143000" indent="-228600" eaLnBrk="0" hangingPunct="0">
              <a:defRPr sz="1100" b="1">
                <a:solidFill>
                  <a:srgbClr val="141F79"/>
                </a:solidFill>
                <a:latin typeface="Arial" charset="0"/>
                <a:ea typeface="ＭＳ Ｐゴシック" charset="-128"/>
              </a:defRPr>
            </a:lvl3pPr>
            <a:lvl4pPr marL="1600200" indent="-228600" eaLnBrk="0" hangingPunct="0">
              <a:defRPr sz="1100" b="1">
                <a:solidFill>
                  <a:srgbClr val="141F79"/>
                </a:solidFill>
                <a:latin typeface="Arial" charset="0"/>
                <a:ea typeface="ＭＳ Ｐゴシック" charset="-128"/>
              </a:defRPr>
            </a:lvl4pPr>
            <a:lvl5pPr marL="2057400" indent="-228600" eaLnBrk="0" hangingPunct="0">
              <a:defRPr sz="1100" b="1">
                <a:solidFill>
                  <a:srgbClr val="141F79"/>
                </a:solidFill>
                <a:latin typeface="Arial" charset="0"/>
                <a:ea typeface="ＭＳ Ｐゴシック" charset="-128"/>
              </a:defRPr>
            </a:lvl5pPr>
            <a:lvl6pPr marL="2514600" indent="-228600" eaLnBrk="0" fontAlgn="base" hangingPunct="0">
              <a:spcBef>
                <a:spcPct val="0"/>
              </a:spcBef>
              <a:spcAft>
                <a:spcPct val="0"/>
              </a:spcAft>
              <a:defRPr sz="1100" b="1">
                <a:solidFill>
                  <a:srgbClr val="141F79"/>
                </a:solidFill>
                <a:latin typeface="Arial" charset="0"/>
                <a:ea typeface="ＭＳ Ｐゴシック" charset="-128"/>
              </a:defRPr>
            </a:lvl6pPr>
            <a:lvl7pPr marL="2971800" indent="-228600" eaLnBrk="0" fontAlgn="base" hangingPunct="0">
              <a:spcBef>
                <a:spcPct val="0"/>
              </a:spcBef>
              <a:spcAft>
                <a:spcPct val="0"/>
              </a:spcAft>
              <a:defRPr sz="1100" b="1">
                <a:solidFill>
                  <a:srgbClr val="141F79"/>
                </a:solidFill>
                <a:latin typeface="Arial" charset="0"/>
                <a:ea typeface="ＭＳ Ｐゴシック" charset="-128"/>
              </a:defRPr>
            </a:lvl7pPr>
            <a:lvl8pPr marL="3429000" indent="-228600" eaLnBrk="0" fontAlgn="base" hangingPunct="0">
              <a:spcBef>
                <a:spcPct val="0"/>
              </a:spcBef>
              <a:spcAft>
                <a:spcPct val="0"/>
              </a:spcAft>
              <a:defRPr sz="1100" b="1">
                <a:solidFill>
                  <a:srgbClr val="141F79"/>
                </a:solidFill>
                <a:latin typeface="Arial" charset="0"/>
                <a:ea typeface="ＭＳ Ｐゴシック" charset="-128"/>
              </a:defRPr>
            </a:lvl8pPr>
            <a:lvl9pPr marL="3886200" indent="-228600" eaLnBrk="0" fontAlgn="base" hangingPunct="0">
              <a:spcBef>
                <a:spcPct val="0"/>
              </a:spcBef>
              <a:spcAft>
                <a:spcPct val="0"/>
              </a:spcAft>
              <a:defRPr sz="1100" b="1">
                <a:solidFill>
                  <a:srgbClr val="141F79"/>
                </a:solidFill>
                <a:latin typeface="Arial" charset="0"/>
                <a:ea typeface="ＭＳ Ｐゴシック" charset="-128"/>
              </a:defRPr>
            </a:lvl9pPr>
          </a:lstStyle>
          <a:p>
            <a:pPr eaLnBrk="1" hangingPunct="1"/>
            <a:r>
              <a:rPr kumimoji="1" lang="ja-JP" altLang="en-US" sz="1600">
                <a:solidFill>
                  <a:srgbClr val="FF0000"/>
                </a:solidFill>
              </a:rPr>
              <a:t>８時</a:t>
            </a:r>
            <a:endParaRPr kumimoji="1" lang="ja-JP" altLang="en-US" sz="1600"/>
          </a:p>
        </p:txBody>
      </p:sp>
      <p:sp>
        <p:nvSpPr>
          <p:cNvPr id="33" name="Freeform 34"/>
          <p:cNvSpPr>
            <a:spLocks/>
          </p:cNvSpPr>
          <p:nvPr/>
        </p:nvSpPr>
        <p:spPr bwMode="auto">
          <a:xfrm>
            <a:off x="401638" y="3792538"/>
            <a:ext cx="879475" cy="284162"/>
          </a:xfrm>
          <a:custGeom>
            <a:avLst/>
            <a:gdLst>
              <a:gd name="T0" fmla="*/ 0 w 1083"/>
              <a:gd name="T1" fmla="*/ 46 h 267"/>
              <a:gd name="T2" fmla="*/ 6 w 1083"/>
              <a:gd name="T3" fmla="*/ 28 h 267"/>
              <a:gd name="T4" fmla="*/ 12 w 1083"/>
              <a:gd name="T5" fmla="*/ 11 h 267"/>
              <a:gd name="T6" fmla="*/ 30 w 1083"/>
              <a:gd name="T7" fmla="*/ 6 h 267"/>
              <a:gd name="T8" fmla="*/ 49 w 1083"/>
              <a:gd name="T9" fmla="*/ 0 h 267"/>
              <a:gd name="T10" fmla="*/ 1034 w 1083"/>
              <a:gd name="T11" fmla="*/ 0 h 267"/>
              <a:gd name="T12" fmla="*/ 1053 w 1083"/>
              <a:gd name="T13" fmla="*/ 6 h 267"/>
              <a:gd name="T14" fmla="*/ 1071 w 1083"/>
              <a:gd name="T15" fmla="*/ 11 h 267"/>
              <a:gd name="T16" fmla="*/ 1077 w 1083"/>
              <a:gd name="T17" fmla="*/ 28 h 267"/>
              <a:gd name="T18" fmla="*/ 1083 w 1083"/>
              <a:gd name="T19" fmla="*/ 46 h 267"/>
              <a:gd name="T20" fmla="*/ 1083 w 1083"/>
              <a:gd name="T21" fmla="*/ 222 h 267"/>
              <a:gd name="T22" fmla="*/ 1077 w 1083"/>
              <a:gd name="T23" fmla="*/ 239 h 267"/>
              <a:gd name="T24" fmla="*/ 1071 w 1083"/>
              <a:gd name="T25" fmla="*/ 256 h 267"/>
              <a:gd name="T26" fmla="*/ 1053 w 1083"/>
              <a:gd name="T27" fmla="*/ 262 h 267"/>
              <a:gd name="T28" fmla="*/ 1034 w 1083"/>
              <a:gd name="T29" fmla="*/ 267 h 267"/>
              <a:gd name="T30" fmla="*/ 49 w 1083"/>
              <a:gd name="T31" fmla="*/ 267 h 267"/>
              <a:gd name="T32" fmla="*/ 30 w 1083"/>
              <a:gd name="T33" fmla="*/ 262 h 267"/>
              <a:gd name="T34" fmla="*/ 12 w 1083"/>
              <a:gd name="T35" fmla="*/ 256 h 267"/>
              <a:gd name="T36" fmla="*/ 6 w 1083"/>
              <a:gd name="T37" fmla="*/ 239 h 267"/>
              <a:gd name="T38" fmla="*/ 0 w 1083"/>
              <a:gd name="T39" fmla="*/ 222 h 267"/>
              <a:gd name="T40" fmla="*/ 0 w 1083"/>
              <a:gd name="T41" fmla="*/ 46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83" h="267">
                <a:moveTo>
                  <a:pt x="0" y="46"/>
                </a:moveTo>
                <a:lnTo>
                  <a:pt x="6" y="28"/>
                </a:lnTo>
                <a:lnTo>
                  <a:pt x="12" y="11"/>
                </a:lnTo>
                <a:lnTo>
                  <a:pt x="30" y="6"/>
                </a:lnTo>
                <a:lnTo>
                  <a:pt x="49" y="0"/>
                </a:lnTo>
                <a:lnTo>
                  <a:pt x="1034" y="0"/>
                </a:lnTo>
                <a:lnTo>
                  <a:pt x="1053" y="6"/>
                </a:lnTo>
                <a:lnTo>
                  <a:pt x="1071" y="11"/>
                </a:lnTo>
                <a:lnTo>
                  <a:pt x="1077" y="28"/>
                </a:lnTo>
                <a:lnTo>
                  <a:pt x="1083" y="46"/>
                </a:lnTo>
                <a:lnTo>
                  <a:pt x="1083" y="222"/>
                </a:lnTo>
                <a:lnTo>
                  <a:pt x="1077" y="239"/>
                </a:lnTo>
                <a:lnTo>
                  <a:pt x="1071" y="256"/>
                </a:lnTo>
                <a:lnTo>
                  <a:pt x="1053" y="262"/>
                </a:lnTo>
                <a:lnTo>
                  <a:pt x="1034" y="267"/>
                </a:lnTo>
                <a:lnTo>
                  <a:pt x="49" y="267"/>
                </a:lnTo>
                <a:lnTo>
                  <a:pt x="30" y="262"/>
                </a:lnTo>
                <a:lnTo>
                  <a:pt x="12" y="256"/>
                </a:lnTo>
                <a:lnTo>
                  <a:pt x="6" y="239"/>
                </a:lnTo>
                <a:lnTo>
                  <a:pt x="0" y="222"/>
                </a:lnTo>
                <a:lnTo>
                  <a:pt x="0" y="46"/>
                </a:lnTo>
                <a:close/>
              </a:path>
            </a:pathLst>
          </a:custGeom>
          <a:solidFill>
            <a:srgbClr val="CCFFFF"/>
          </a:solidFill>
          <a:ln>
            <a:solidFill>
              <a:srgbClr val="33CCFF"/>
            </a:solidFill>
          </a:ln>
        </p:spPr>
        <p:style>
          <a:lnRef idx="2">
            <a:schemeClr val="accent1"/>
          </a:lnRef>
          <a:fillRef idx="1">
            <a:schemeClr val="lt1"/>
          </a:fillRef>
          <a:effectRef idx="0">
            <a:schemeClr val="accent1"/>
          </a:effectRef>
          <a:fontRef idx="minor">
            <a:schemeClr val="dk1"/>
          </a:fontRef>
        </p:style>
        <p:txBody>
          <a:bodyPr anchor="ctr"/>
          <a:lstStyle/>
          <a:p>
            <a:pPr algn="ctr">
              <a:defRPr/>
            </a:pPr>
            <a:r>
              <a:rPr lang="ja-JP" altLang="en-US" sz="1600" dirty="0"/>
              <a:t>平日</a:t>
            </a:r>
          </a:p>
        </p:txBody>
      </p:sp>
      <p:sp>
        <p:nvSpPr>
          <p:cNvPr id="34" name="Freeform 34"/>
          <p:cNvSpPr>
            <a:spLocks/>
          </p:cNvSpPr>
          <p:nvPr/>
        </p:nvSpPr>
        <p:spPr bwMode="auto">
          <a:xfrm>
            <a:off x="401638" y="5661025"/>
            <a:ext cx="879475" cy="284163"/>
          </a:xfrm>
          <a:custGeom>
            <a:avLst/>
            <a:gdLst>
              <a:gd name="T0" fmla="*/ 0 w 1083"/>
              <a:gd name="T1" fmla="*/ 46 h 267"/>
              <a:gd name="T2" fmla="*/ 6 w 1083"/>
              <a:gd name="T3" fmla="*/ 28 h 267"/>
              <a:gd name="T4" fmla="*/ 12 w 1083"/>
              <a:gd name="T5" fmla="*/ 11 h 267"/>
              <a:gd name="T6" fmla="*/ 30 w 1083"/>
              <a:gd name="T7" fmla="*/ 6 h 267"/>
              <a:gd name="T8" fmla="*/ 49 w 1083"/>
              <a:gd name="T9" fmla="*/ 0 h 267"/>
              <a:gd name="T10" fmla="*/ 1034 w 1083"/>
              <a:gd name="T11" fmla="*/ 0 h 267"/>
              <a:gd name="T12" fmla="*/ 1053 w 1083"/>
              <a:gd name="T13" fmla="*/ 6 h 267"/>
              <a:gd name="T14" fmla="*/ 1071 w 1083"/>
              <a:gd name="T15" fmla="*/ 11 h 267"/>
              <a:gd name="T16" fmla="*/ 1077 w 1083"/>
              <a:gd name="T17" fmla="*/ 28 h 267"/>
              <a:gd name="T18" fmla="*/ 1083 w 1083"/>
              <a:gd name="T19" fmla="*/ 46 h 267"/>
              <a:gd name="T20" fmla="*/ 1083 w 1083"/>
              <a:gd name="T21" fmla="*/ 222 h 267"/>
              <a:gd name="T22" fmla="*/ 1077 w 1083"/>
              <a:gd name="T23" fmla="*/ 239 h 267"/>
              <a:gd name="T24" fmla="*/ 1071 w 1083"/>
              <a:gd name="T25" fmla="*/ 256 h 267"/>
              <a:gd name="T26" fmla="*/ 1053 w 1083"/>
              <a:gd name="T27" fmla="*/ 262 h 267"/>
              <a:gd name="T28" fmla="*/ 1034 w 1083"/>
              <a:gd name="T29" fmla="*/ 267 h 267"/>
              <a:gd name="T30" fmla="*/ 49 w 1083"/>
              <a:gd name="T31" fmla="*/ 267 h 267"/>
              <a:gd name="T32" fmla="*/ 30 w 1083"/>
              <a:gd name="T33" fmla="*/ 262 h 267"/>
              <a:gd name="T34" fmla="*/ 12 w 1083"/>
              <a:gd name="T35" fmla="*/ 256 h 267"/>
              <a:gd name="T36" fmla="*/ 6 w 1083"/>
              <a:gd name="T37" fmla="*/ 239 h 267"/>
              <a:gd name="T38" fmla="*/ 0 w 1083"/>
              <a:gd name="T39" fmla="*/ 222 h 267"/>
              <a:gd name="T40" fmla="*/ 0 w 1083"/>
              <a:gd name="T41" fmla="*/ 46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83" h="267">
                <a:moveTo>
                  <a:pt x="0" y="46"/>
                </a:moveTo>
                <a:lnTo>
                  <a:pt x="6" y="28"/>
                </a:lnTo>
                <a:lnTo>
                  <a:pt x="12" y="11"/>
                </a:lnTo>
                <a:lnTo>
                  <a:pt x="30" y="6"/>
                </a:lnTo>
                <a:lnTo>
                  <a:pt x="49" y="0"/>
                </a:lnTo>
                <a:lnTo>
                  <a:pt x="1034" y="0"/>
                </a:lnTo>
                <a:lnTo>
                  <a:pt x="1053" y="6"/>
                </a:lnTo>
                <a:lnTo>
                  <a:pt x="1071" y="11"/>
                </a:lnTo>
                <a:lnTo>
                  <a:pt x="1077" y="28"/>
                </a:lnTo>
                <a:lnTo>
                  <a:pt x="1083" y="46"/>
                </a:lnTo>
                <a:lnTo>
                  <a:pt x="1083" y="222"/>
                </a:lnTo>
                <a:lnTo>
                  <a:pt x="1077" y="239"/>
                </a:lnTo>
                <a:lnTo>
                  <a:pt x="1071" y="256"/>
                </a:lnTo>
                <a:lnTo>
                  <a:pt x="1053" y="262"/>
                </a:lnTo>
                <a:lnTo>
                  <a:pt x="1034" y="267"/>
                </a:lnTo>
                <a:lnTo>
                  <a:pt x="49" y="267"/>
                </a:lnTo>
                <a:lnTo>
                  <a:pt x="30" y="262"/>
                </a:lnTo>
                <a:lnTo>
                  <a:pt x="12" y="256"/>
                </a:lnTo>
                <a:lnTo>
                  <a:pt x="6" y="239"/>
                </a:lnTo>
                <a:lnTo>
                  <a:pt x="0" y="222"/>
                </a:lnTo>
                <a:lnTo>
                  <a:pt x="0" y="46"/>
                </a:lnTo>
                <a:close/>
              </a:path>
            </a:pathLst>
          </a:custGeom>
          <a:solidFill>
            <a:srgbClr val="FFC000"/>
          </a:solidFill>
          <a:ln>
            <a:solidFill>
              <a:srgbClr val="FF3300"/>
            </a:solidFill>
          </a:ln>
        </p:spPr>
        <p:style>
          <a:lnRef idx="2">
            <a:schemeClr val="accent1"/>
          </a:lnRef>
          <a:fillRef idx="1">
            <a:schemeClr val="lt1"/>
          </a:fillRef>
          <a:effectRef idx="0">
            <a:schemeClr val="accent1"/>
          </a:effectRef>
          <a:fontRef idx="minor">
            <a:schemeClr val="dk1"/>
          </a:fontRef>
        </p:style>
        <p:txBody>
          <a:bodyPr anchor="ctr"/>
          <a:lstStyle/>
          <a:p>
            <a:pPr algn="ctr">
              <a:defRPr/>
            </a:pPr>
            <a:r>
              <a:rPr lang="ja-JP" altLang="en-US" sz="1600" dirty="0"/>
              <a:t>休日</a:t>
            </a:r>
            <a:endParaRPr lang="en-US" altLang="ja-JP" sz="1600" dirty="0"/>
          </a:p>
        </p:txBody>
      </p:sp>
      <p:graphicFrame>
        <p:nvGraphicFramePr>
          <p:cNvPr id="11274" name="グラフ 122"/>
          <p:cNvGraphicFramePr>
            <a:graphicFrameLocks/>
          </p:cNvGraphicFramePr>
          <p:nvPr/>
        </p:nvGraphicFramePr>
        <p:xfrm>
          <a:off x="1022350" y="2401888"/>
          <a:ext cx="2362200" cy="3048000"/>
        </p:xfrm>
        <a:graphic>
          <a:graphicData uri="http://schemas.openxmlformats.org/presentationml/2006/ole">
            <mc:AlternateContent xmlns:mc="http://schemas.openxmlformats.org/markup-compatibility/2006">
              <mc:Choice xmlns:v="urn:schemas-microsoft-com:vml" Requires="v">
                <p:oleObj spid="_x0000_s11319" r:id="rId5" imgW="1505843" imgH="2017951" progId="Excel.Chart.8">
                  <p:embed/>
                </p:oleObj>
              </mc:Choice>
              <mc:Fallback>
                <p:oleObj r:id="rId5" imgW="1505843" imgH="2017951" progId="Excel.Chart.8">
                  <p:embed/>
                  <p:pic>
                    <p:nvPicPr>
                      <p:cNvPr id="0" name="グラフ 122"/>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22350" y="2401888"/>
                        <a:ext cx="23622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2" name="テキスト ボックス 2"/>
          <p:cNvSpPr txBox="1">
            <a:spLocks noChangeArrowheads="1"/>
          </p:cNvSpPr>
          <p:nvPr/>
        </p:nvSpPr>
        <p:spPr bwMode="auto">
          <a:xfrm>
            <a:off x="1927225" y="3429000"/>
            <a:ext cx="1154113"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algn="ctr" eaLnBrk="1" hangingPunct="1">
              <a:defRPr/>
            </a:pPr>
            <a:r>
              <a:rPr lang="ja-JP" altLang="en-US" sz="1050" dirty="0" smtClean="0">
                <a:latin typeface="ＭＳ ゴシック" pitchFamily="49" charset="-128"/>
                <a:ea typeface="ＭＳ ゴシック" pitchFamily="49" charset="-128"/>
              </a:rPr>
              <a:t>夜間</a:t>
            </a:r>
            <a:endParaRPr lang="en-US" altLang="ja-JP" sz="1050" dirty="0" smtClean="0">
              <a:latin typeface="ＭＳ ゴシック" pitchFamily="49" charset="-128"/>
              <a:ea typeface="ＭＳ ゴシック" pitchFamily="49" charset="-128"/>
            </a:endParaRPr>
          </a:p>
          <a:p>
            <a:pPr algn="ctr" eaLnBrk="1" hangingPunct="1">
              <a:defRPr/>
            </a:pPr>
            <a:r>
              <a:rPr lang="ja-JP" altLang="en-US" sz="1050" dirty="0" smtClean="0">
                <a:latin typeface="ＭＳ ゴシック" pitchFamily="49" charset="-128"/>
                <a:ea typeface="ＭＳ ゴシック" pitchFamily="49" charset="-128"/>
              </a:rPr>
              <a:t>（</a:t>
            </a:r>
            <a:r>
              <a:rPr lang="en-US" altLang="ja-JP" sz="1050" dirty="0" smtClean="0">
                <a:latin typeface="ＭＳ ゴシック" pitchFamily="49" charset="-128"/>
                <a:ea typeface="ＭＳ ゴシック" pitchFamily="49" charset="-128"/>
              </a:rPr>
              <a:t>10</a:t>
            </a:r>
            <a:r>
              <a:rPr lang="ja-JP" altLang="en-US" sz="1050" dirty="0" smtClean="0">
                <a:latin typeface="ＭＳ ゴシック" pitchFamily="49" charset="-128"/>
                <a:ea typeface="ＭＳ ゴシック" pitchFamily="49" charset="-128"/>
              </a:rPr>
              <a:t>時間）</a:t>
            </a:r>
          </a:p>
        </p:txBody>
      </p:sp>
      <p:sp>
        <p:nvSpPr>
          <p:cNvPr id="23" name="テキスト ボックス 32"/>
          <p:cNvSpPr txBox="1">
            <a:spLocks noChangeArrowheads="1"/>
          </p:cNvSpPr>
          <p:nvPr/>
        </p:nvSpPr>
        <p:spPr bwMode="auto">
          <a:xfrm>
            <a:off x="1458913" y="3910013"/>
            <a:ext cx="1149350"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algn="ctr" eaLnBrk="1" hangingPunct="1">
              <a:defRPr/>
            </a:pPr>
            <a:r>
              <a:rPr lang="ja-JP" altLang="en-US" sz="1050" dirty="0" smtClean="0">
                <a:latin typeface="ＭＳ ゴシック" pitchFamily="49" charset="-128"/>
                <a:ea typeface="ＭＳ ゴシック" pitchFamily="49" charset="-128"/>
              </a:rPr>
              <a:t>昼間</a:t>
            </a:r>
            <a:endParaRPr lang="en-US" altLang="ja-JP" sz="1050" dirty="0" smtClean="0">
              <a:latin typeface="ＭＳ ゴシック" pitchFamily="49" charset="-128"/>
              <a:ea typeface="ＭＳ ゴシック" pitchFamily="49" charset="-128"/>
            </a:endParaRPr>
          </a:p>
          <a:p>
            <a:pPr algn="ctr" eaLnBrk="1" hangingPunct="1">
              <a:defRPr/>
            </a:pPr>
            <a:r>
              <a:rPr lang="ja-JP" altLang="en-US" sz="1050" dirty="0" smtClean="0">
                <a:latin typeface="ＭＳ ゴシック" pitchFamily="49" charset="-128"/>
                <a:ea typeface="ＭＳ ゴシック" pitchFamily="49" charset="-128"/>
              </a:rPr>
              <a:t>（</a:t>
            </a:r>
            <a:r>
              <a:rPr lang="en-US" altLang="ja-JP" sz="1050" dirty="0" smtClean="0">
                <a:latin typeface="ＭＳ ゴシック" pitchFamily="49" charset="-128"/>
                <a:ea typeface="ＭＳ ゴシック" pitchFamily="49" charset="-128"/>
              </a:rPr>
              <a:t>14</a:t>
            </a:r>
            <a:r>
              <a:rPr lang="ja-JP" altLang="en-US" sz="1050" dirty="0" smtClean="0">
                <a:latin typeface="ＭＳ ゴシック" pitchFamily="49" charset="-128"/>
                <a:ea typeface="ＭＳ ゴシック" pitchFamily="49" charset="-128"/>
              </a:rPr>
              <a:t>時間）</a:t>
            </a:r>
          </a:p>
        </p:txBody>
      </p:sp>
      <p:grpSp>
        <p:nvGrpSpPr>
          <p:cNvPr id="11277" name="グループ化 2"/>
          <p:cNvGrpSpPr>
            <a:grpSpLocks/>
          </p:cNvGrpSpPr>
          <p:nvPr/>
        </p:nvGrpSpPr>
        <p:grpSpPr bwMode="auto">
          <a:xfrm>
            <a:off x="4333875" y="2420938"/>
            <a:ext cx="5299075" cy="2270125"/>
            <a:chOff x="2910057" y="4978400"/>
            <a:chExt cx="3915956" cy="2043112"/>
          </a:xfrm>
        </p:grpSpPr>
        <p:grpSp>
          <p:nvGrpSpPr>
            <p:cNvPr id="11298" name="グループ化 1"/>
            <p:cNvGrpSpPr>
              <a:grpSpLocks/>
            </p:cNvGrpSpPr>
            <p:nvPr/>
          </p:nvGrpSpPr>
          <p:grpSpPr bwMode="auto">
            <a:xfrm>
              <a:off x="3057873" y="4978400"/>
              <a:ext cx="3768140" cy="2043112"/>
              <a:chOff x="2713262" y="4796822"/>
              <a:chExt cx="4144794" cy="2043716"/>
            </a:xfrm>
          </p:grpSpPr>
          <p:grpSp>
            <p:nvGrpSpPr>
              <p:cNvPr id="11300" name="グループ化 24"/>
              <p:cNvGrpSpPr>
                <a:grpSpLocks/>
              </p:cNvGrpSpPr>
              <p:nvPr/>
            </p:nvGrpSpPr>
            <p:grpSpPr bwMode="auto">
              <a:xfrm>
                <a:off x="2846175" y="4796822"/>
                <a:ext cx="3916391" cy="1788054"/>
                <a:chOff x="2801237" y="3703935"/>
                <a:chExt cx="3792862" cy="1348734"/>
              </a:xfrm>
            </p:grpSpPr>
            <p:sp>
              <p:nvSpPr>
                <p:cNvPr id="65" name="正方形/長方形 64"/>
                <p:cNvSpPr/>
                <p:nvPr/>
              </p:nvSpPr>
              <p:spPr bwMode="auto">
                <a:xfrm>
                  <a:off x="2828730" y="4576060"/>
                  <a:ext cx="872296" cy="472176"/>
                </a:xfrm>
                <a:prstGeom prst="rect">
                  <a:avLst/>
                </a:prstGeom>
                <a:solidFill>
                  <a:srgbClr val="4BACC6">
                    <a:lumMod val="60000"/>
                    <a:lumOff val="40000"/>
                  </a:srgbClr>
                </a:solidFill>
                <a:ln w="9525" cap="flat" cmpd="sng" algn="ctr">
                  <a:solidFill>
                    <a:sysClr val="windowText" lastClr="000000"/>
                  </a:solidFill>
                  <a:prstDash val="solid"/>
                </a:ln>
                <a:effectLst/>
              </p:spPr>
              <p:txBody>
                <a:bodyPr lIns="128016" tIns="64008" rIns="128016" bIns="64008" anchor="ctr"/>
                <a:lstStyle/>
                <a:p>
                  <a:pPr algn="ctr" fontAlgn="auto">
                    <a:spcBef>
                      <a:spcPts val="0"/>
                    </a:spcBef>
                    <a:spcAft>
                      <a:spcPts val="0"/>
                    </a:spcAft>
                    <a:defRPr/>
                  </a:pPr>
                  <a:endParaRPr lang="en-US" altLang="ja-JP" sz="900" b="0" kern="0" dirty="0">
                    <a:solidFill>
                      <a:sysClr val="windowText" lastClr="000000"/>
                    </a:solidFill>
                    <a:latin typeface="ＭＳ ゴシック" panose="020B0609070205080204" pitchFamily="49" charset="-128"/>
                    <a:ea typeface="ＭＳ ゴシック" panose="020B0609070205080204" pitchFamily="49" charset="-128"/>
                  </a:endParaRPr>
                </a:p>
              </p:txBody>
            </p:sp>
            <p:sp>
              <p:nvSpPr>
                <p:cNvPr id="66" name="正方形/長方形 65"/>
                <p:cNvSpPr/>
                <p:nvPr/>
              </p:nvSpPr>
              <p:spPr bwMode="auto">
                <a:xfrm>
                  <a:off x="5931753" y="4577138"/>
                  <a:ext cx="552371" cy="468942"/>
                </a:xfrm>
                <a:prstGeom prst="rect">
                  <a:avLst/>
                </a:prstGeom>
                <a:solidFill>
                  <a:srgbClr val="4BACC6">
                    <a:lumMod val="60000"/>
                    <a:lumOff val="40000"/>
                  </a:srgbClr>
                </a:solidFill>
                <a:ln w="9525" cap="flat" cmpd="sng" algn="ctr">
                  <a:solidFill>
                    <a:sysClr val="windowText" lastClr="000000"/>
                  </a:solidFill>
                  <a:prstDash val="solid"/>
                </a:ln>
                <a:effectLst/>
              </p:spPr>
              <p:txBody>
                <a:bodyPr lIns="128016" tIns="64008" rIns="128016" bIns="64008" anchor="ctr"/>
                <a:lstStyle/>
                <a:p>
                  <a:pPr algn="ctr" fontAlgn="auto">
                    <a:spcBef>
                      <a:spcPts val="0"/>
                    </a:spcBef>
                    <a:spcAft>
                      <a:spcPts val="0"/>
                    </a:spcAft>
                    <a:defRPr/>
                  </a:pPr>
                  <a:endParaRPr lang="en-US" altLang="ja-JP" sz="900" b="0" kern="0" dirty="0">
                    <a:solidFill>
                      <a:sysClr val="windowText" lastClr="000000"/>
                    </a:solidFill>
                    <a:latin typeface="ＭＳ ゴシック" panose="020B0609070205080204" pitchFamily="49" charset="-128"/>
                    <a:ea typeface="ＭＳ ゴシック" panose="020B0609070205080204" pitchFamily="49" charset="-128"/>
                  </a:endParaRPr>
                </a:p>
              </p:txBody>
            </p:sp>
            <p:sp>
              <p:nvSpPr>
                <p:cNvPr id="67" name="正方形/長方形 66"/>
                <p:cNvSpPr/>
                <p:nvPr/>
              </p:nvSpPr>
              <p:spPr bwMode="auto">
                <a:xfrm>
                  <a:off x="3701026" y="3945413"/>
                  <a:ext cx="2230728" cy="1102823"/>
                </a:xfrm>
                <a:prstGeom prst="rect">
                  <a:avLst/>
                </a:prstGeom>
                <a:solidFill>
                  <a:srgbClr val="F79646">
                    <a:lumMod val="40000"/>
                    <a:lumOff val="60000"/>
                  </a:srgbClr>
                </a:solidFill>
                <a:ln w="9525" cap="flat" cmpd="sng" algn="ctr">
                  <a:solidFill>
                    <a:sysClr val="windowText" lastClr="000000"/>
                  </a:solidFill>
                  <a:prstDash val="solid"/>
                </a:ln>
                <a:effectLst/>
              </p:spPr>
              <p:txBody>
                <a:bodyPr lIns="128016" tIns="64008" rIns="128016" bIns="64008" anchor="ctr"/>
                <a:lstStyle/>
                <a:p>
                  <a:pPr algn="ctr" fontAlgn="auto">
                    <a:spcBef>
                      <a:spcPts val="0"/>
                    </a:spcBef>
                    <a:spcAft>
                      <a:spcPts val="0"/>
                    </a:spcAft>
                    <a:defRPr/>
                  </a:pPr>
                  <a:r>
                    <a:rPr lang="ja-JP" altLang="en-US" sz="900" b="0" kern="0" dirty="0">
                      <a:solidFill>
                        <a:sysClr val="windowText" lastClr="000000"/>
                      </a:solidFill>
                      <a:latin typeface="ＭＳ ゴシック" panose="020B0609070205080204" pitchFamily="49" charset="-128"/>
                      <a:ea typeface="ＭＳ ゴシック" panose="020B0609070205080204" pitchFamily="49" charset="-128"/>
                    </a:rPr>
                    <a:t>　</a:t>
                  </a:r>
                  <a:endParaRPr lang="en-US" altLang="ja-JP" sz="900" b="0" kern="0" dirty="0">
                    <a:solidFill>
                      <a:sysClr val="windowText" lastClr="000000"/>
                    </a:solidFill>
                    <a:latin typeface="ＭＳ ゴシック" panose="020B0609070205080204" pitchFamily="49" charset="-128"/>
                    <a:ea typeface="ＭＳ ゴシック" panose="020B0609070205080204" pitchFamily="49" charset="-128"/>
                  </a:endParaRPr>
                </a:p>
              </p:txBody>
            </p:sp>
            <p:cxnSp>
              <p:nvCxnSpPr>
                <p:cNvPr id="11315" name="直線矢印コネクタ 67"/>
                <p:cNvCxnSpPr>
                  <a:cxnSpLocks noChangeShapeType="1"/>
                </p:cNvCxnSpPr>
                <p:nvPr/>
              </p:nvCxnSpPr>
              <p:spPr bwMode="auto">
                <a:xfrm flipH="1" flipV="1">
                  <a:off x="2826017" y="3703935"/>
                  <a:ext cx="0" cy="1348734"/>
                </a:xfrm>
                <a:prstGeom prst="straightConnector1">
                  <a:avLst/>
                </a:prstGeom>
                <a:noFill/>
                <a:ln w="25400" algn="ctr">
                  <a:solidFill>
                    <a:srgbClr val="000000"/>
                  </a:solidFill>
                  <a:round/>
                  <a:headEnd/>
                  <a:tailEnd type="arrow" w="med" len="med"/>
                </a:ln>
                <a:extLst>
                  <a:ext uri="{909E8E84-426E-40DD-AFC4-6F175D3DCCD1}">
                    <a14:hiddenFill xmlns:a14="http://schemas.microsoft.com/office/drawing/2010/main">
                      <a:noFill/>
                    </a14:hiddenFill>
                  </a:ext>
                </a:extLst>
              </p:spPr>
            </p:cxnSp>
            <p:sp>
              <p:nvSpPr>
                <p:cNvPr id="69" name="テキスト ボックス 21"/>
                <p:cNvSpPr txBox="1">
                  <a:spLocks noChangeArrowheads="1"/>
                </p:cNvSpPr>
                <p:nvPr/>
              </p:nvSpPr>
              <p:spPr bwMode="auto">
                <a:xfrm>
                  <a:off x="3737267" y="4248339"/>
                  <a:ext cx="2087012" cy="21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8016" tIns="64008" rIns="128016" bIns="64008">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algn="ctr" eaLnBrk="1" fontAlgn="auto" hangingPunct="1">
                    <a:spcBef>
                      <a:spcPts val="0"/>
                    </a:spcBef>
                    <a:spcAft>
                      <a:spcPts val="0"/>
                    </a:spcAft>
                    <a:defRPr/>
                  </a:pPr>
                  <a:r>
                    <a:rPr lang="ja-JP" altLang="en-US" sz="1200" kern="0" dirty="0" smtClean="0">
                      <a:solidFill>
                        <a:sysClr val="windowText" lastClr="000000"/>
                      </a:solidFill>
                      <a:latin typeface="ＭＳ ゴシック" pitchFamily="49" charset="-128"/>
                      <a:ea typeface="ＭＳ ゴシック" pitchFamily="49" charset="-128"/>
                    </a:rPr>
                    <a:t>昼間</a:t>
                  </a:r>
                  <a:r>
                    <a:rPr lang="en-US" altLang="ja-JP" sz="1200" kern="0" baseline="30000" dirty="0" smtClean="0">
                      <a:solidFill>
                        <a:sysClr val="windowText" lastClr="000000"/>
                      </a:solidFill>
                      <a:latin typeface="ＭＳ ゴシック" pitchFamily="49" charset="-128"/>
                      <a:ea typeface="ＭＳ ゴシック" pitchFamily="49" charset="-128"/>
                    </a:rPr>
                    <a:t>※</a:t>
                  </a:r>
                </a:p>
              </p:txBody>
            </p:sp>
            <p:sp>
              <p:nvSpPr>
                <p:cNvPr id="70" name="テキスト ボックス 21"/>
                <p:cNvSpPr txBox="1">
                  <a:spLocks noChangeArrowheads="1"/>
                </p:cNvSpPr>
                <p:nvPr/>
              </p:nvSpPr>
              <p:spPr bwMode="auto">
                <a:xfrm>
                  <a:off x="2801236" y="4585762"/>
                  <a:ext cx="927283" cy="21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8016" tIns="64008" rIns="128016" bIns="64008">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algn="ctr" eaLnBrk="1" fontAlgn="auto" hangingPunct="1">
                    <a:spcBef>
                      <a:spcPts val="0"/>
                    </a:spcBef>
                    <a:spcAft>
                      <a:spcPts val="0"/>
                    </a:spcAft>
                    <a:defRPr/>
                  </a:pPr>
                  <a:r>
                    <a:rPr lang="ja-JP" altLang="en-US" sz="1200" kern="0" dirty="0" smtClean="0">
                      <a:solidFill>
                        <a:sysClr val="windowText" lastClr="000000"/>
                      </a:solidFill>
                      <a:latin typeface="ＭＳ ゴシック" pitchFamily="49" charset="-128"/>
                      <a:ea typeface="ＭＳ ゴシック" pitchFamily="49" charset="-128"/>
                    </a:rPr>
                    <a:t>夜間</a:t>
                  </a:r>
                  <a:endParaRPr lang="en-US" altLang="ja-JP" sz="1200" kern="0" dirty="0" smtClean="0">
                    <a:solidFill>
                      <a:sysClr val="windowText" lastClr="000000"/>
                    </a:solidFill>
                    <a:latin typeface="ＭＳ ゴシック" pitchFamily="49" charset="-128"/>
                    <a:ea typeface="ＭＳ ゴシック" pitchFamily="49" charset="-128"/>
                  </a:endParaRPr>
                </a:p>
              </p:txBody>
            </p:sp>
            <p:sp>
              <p:nvSpPr>
                <p:cNvPr id="71" name="テキスト ボックス 21"/>
                <p:cNvSpPr txBox="1">
                  <a:spLocks noChangeArrowheads="1"/>
                </p:cNvSpPr>
                <p:nvPr/>
              </p:nvSpPr>
              <p:spPr bwMode="auto">
                <a:xfrm>
                  <a:off x="5825528" y="4586840"/>
                  <a:ext cx="768570" cy="212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8016" tIns="64008" rIns="128016" bIns="64008">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algn="ctr" eaLnBrk="1" fontAlgn="auto" hangingPunct="1">
                    <a:spcBef>
                      <a:spcPts val="0"/>
                    </a:spcBef>
                    <a:spcAft>
                      <a:spcPts val="0"/>
                    </a:spcAft>
                    <a:defRPr/>
                  </a:pPr>
                  <a:r>
                    <a:rPr lang="ja-JP" altLang="en-US" sz="1200" kern="0" dirty="0" smtClean="0">
                      <a:solidFill>
                        <a:sysClr val="windowText" lastClr="000000"/>
                      </a:solidFill>
                      <a:latin typeface="ＭＳ ゴシック" pitchFamily="49" charset="-128"/>
                      <a:ea typeface="ＭＳ ゴシック" pitchFamily="49" charset="-128"/>
                    </a:rPr>
                    <a:t>夜間</a:t>
                  </a:r>
                  <a:endParaRPr lang="en-US" altLang="ja-JP" sz="1200" kern="0" dirty="0" smtClean="0">
                    <a:solidFill>
                      <a:sysClr val="windowText" lastClr="000000"/>
                    </a:solidFill>
                    <a:latin typeface="ＭＳ ゴシック" pitchFamily="49" charset="-128"/>
                    <a:ea typeface="ＭＳ ゴシック" pitchFamily="49" charset="-128"/>
                  </a:endParaRPr>
                </a:p>
              </p:txBody>
            </p:sp>
          </p:grpSp>
          <p:sp>
            <p:nvSpPr>
              <p:cNvPr id="53" name="テキスト ボックス 52"/>
              <p:cNvSpPr txBox="1"/>
              <p:nvPr/>
            </p:nvSpPr>
            <p:spPr bwMode="auto">
              <a:xfrm>
                <a:off x="2713262" y="6573282"/>
                <a:ext cx="414222" cy="250106"/>
              </a:xfrm>
              <a:prstGeom prst="rect">
                <a:avLst/>
              </a:prstGeom>
              <a:noFill/>
            </p:spPr>
            <p:txBody>
              <a:bodyPr>
                <a:spAutoFit/>
              </a:bodyPr>
              <a:lstStyle/>
              <a:p>
                <a:pPr algn="ctr" fontAlgn="auto">
                  <a:spcBef>
                    <a:spcPts val="0"/>
                  </a:spcBef>
                  <a:spcAft>
                    <a:spcPts val="0"/>
                  </a:spcAft>
                  <a:defRPr/>
                </a:pPr>
                <a:r>
                  <a:rPr lang="en-US" altLang="ja-JP" sz="1200" kern="0" dirty="0">
                    <a:solidFill>
                      <a:sysClr val="windowText" lastClr="000000"/>
                    </a:solidFill>
                    <a:latin typeface="ＭＳ Ｐゴシック"/>
                    <a:ea typeface="ＭＳ Ｐゴシック"/>
                  </a:rPr>
                  <a:t>0</a:t>
                </a:r>
                <a:r>
                  <a:rPr lang="ja-JP" altLang="en-US" sz="1200" kern="0" dirty="0">
                    <a:solidFill>
                      <a:sysClr val="windowText" lastClr="000000"/>
                    </a:solidFill>
                    <a:latin typeface="ＭＳ Ｐゴシック"/>
                    <a:ea typeface="ＭＳ Ｐゴシック"/>
                  </a:rPr>
                  <a:t>時</a:t>
                </a:r>
              </a:p>
            </p:txBody>
          </p:sp>
          <p:sp>
            <p:nvSpPr>
              <p:cNvPr id="54" name="テキスト ボックス 53"/>
              <p:cNvSpPr txBox="1"/>
              <p:nvPr/>
            </p:nvSpPr>
            <p:spPr bwMode="auto">
              <a:xfrm>
                <a:off x="3575255" y="6563279"/>
                <a:ext cx="414222" cy="250105"/>
              </a:xfrm>
              <a:prstGeom prst="rect">
                <a:avLst/>
              </a:prstGeom>
              <a:noFill/>
            </p:spPr>
            <p:txBody>
              <a:bodyPr>
                <a:spAutoFit/>
              </a:bodyPr>
              <a:lstStyle/>
              <a:p>
                <a:pPr algn="ctr" fontAlgn="auto">
                  <a:spcBef>
                    <a:spcPts val="0"/>
                  </a:spcBef>
                  <a:spcAft>
                    <a:spcPts val="0"/>
                  </a:spcAft>
                  <a:defRPr/>
                </a:pPr>
                <a:r>
                  <a:rPr lang="en-US" altLang="ja-JP" sz="1200" kern="0" dirty="0">
                    <a:solidFill>
                      <a:srgbClr val="FF0000"/>
                    </a:solidFill>
                    <a:latin typeface="ＭＳ Ｐゴシック"/>
                    <a:ea typeface="ＭＳ Ｐゴシック"/>
                  </a:rPr>
                  <a:t>8</a:t>
                </a:r>
                <a:r>
                  <a:rPr lang="ja-JP" altLang="en-US" sz="1200" kern="0" dirty="0">
                    <a:solidFill>
                      <a:srgbClr val="FF0000"/>
                    </a:solidFill>
                    <a:latin typeface="ＭＳ Ｐゴシック"/>
                    <a:ea typeface="ＭＳ Ｐゴシック"/>
                  </a:rPr>
                  <a:t>時</a:t>
                </a:r>
              </a:p>
            </p:txBody>
          </p:sp>
          <p:sp>
            <p:nvSpPr>
              <p:cNvPr id="55" name="テキスト ボックス 54"/>
              <p:cNvSpPr txBox="1"/>
              <p:nvPr/>
            </p:nvSpPr>
            <p:spPr bwMode="auto">
              <a:xfrm>
                <a:off x="5872183" y="6587574"/>
                <a:ext cx="455515" cy="252964"/>
              </a:xfrm>
              <a:prstGeom prst="rect">
                <a:avLst/>
              </a:prstGeom>
              <a:noFill/>
            </p:spPr>
            <p:txBody>
              <a:bodyPr>
                <a:spAutoFit/>
              </a:bodyPr>
              <a:lstStyle/>
              <a:p>
                <a:pPr algn="ctr" fontAlgn="auto">
                  <a:spcBef>
                    <a:spcPts val="0"/>
                  </a:spcBef>
                  <a:spcAft>
                    <a:spcPts val="0"/>
                  </a:spcAft>
                  <a:defRPr/>
                </a:pPr>
                <a:r>
                  <a:rPr lang="en-US" altLang="ja-JP" sz="1200" kern="0" dirty="0">
                    <a:solidFill>
                      <a:srgbClr val="FF0000"/>
                    </a:solidFill>
                    <a:latin typeface="ＭＳ Ｐゴシック"/>
                    <a:ea typeface="ＭＳ Ｐゴシック"/>
                  </a:rPr>
                  <a:t>22</a:t>
                </a:r>
                <a:r>
                  <a:rPr lang="ja-JP" altLang="en-US" sz="1200" kern="0" dirty="0">
                    <a:solidFill>
                      <a:srgbClr val="FF0000"/>
                    </a:solidFill>
                    <a:latin typeface="ＭＳ Ｐゴシック"/>
                    <a:ea typeface="ＭＳ Ｐゴシック"/>
                  </a:rPr>
                  <a:t>時</a:t>
                </a:r>
              </a:p>
            </p:txBody>
          </p:sp>
          <p:sp>
            <p:nvSpPr>
              <p:cNvPr id="56" name="テキスト ボックス 55"/>
              <p:cNvSpPr txBox="1"/>
              <p:nvPr/>
            </p:nvSpPr>
            <p:spPr bwMode="auto">
              <a:xfrm>
                <a:off x="6402542" y="6578999"/>
                <a:ext cx="455514" cy="251534"/>
              </a:xfrm>
              <a:prstGeom prst="rect">
                <a:avLst/>
              </a:prstGeom>
              <a:noFill/>
            </p:spPr>
            <p:txBody>
              <a:bodyPr>
                <a:spAutoFit/>
              </a:bodyPr>
              <a:lstStyle/>
              <a:p>
                <a:pPr algn="ctr" fontAlgn="auto">
                  <a:spcBef>
                    <a:spcPts val="0"/>
                  </a:spcBef>
                  <a:spcAft>
                    <a:spcPts val="0"/>
                  </a:spcAft>
                  <a:defRPr/>
                </a:pPr>
                <a:r>
                  <a:rPr lang="en-US" altLang="ja-JP" sz="1200" kern="0" dirty="0">
                    <a:solidFill>
                      <a:sysClr val="windowText" lastClr="000000"/>
                    </a:solidFill>
                    <a:latin typeface="ＭＳ Ｐゴシック"/>
                    <a:ea typeface="ＭＳ Ｐゴシック"/>
                  </a:rPr>
                  <a:t>24</a:t>
                </a:r>
                <a:r>
                  <a:rPr lang="ja-JP" altLang="en-US" sz="1200" kern="0" dirty="0">
                    <a:solidFill>
                      <a:sysClr val="windowText" lastClr="000000"/>
                    </a:solidFill>
                    <a:latin typeface="ＭＳ Ｐゴシック"/>
                    <a:ea typeface="ＭＳ Ｐゴシック"/>
                  </a:rPr>
                  <a:t>時</a:t>
                </a:r>
              </a:p>
            </p:txBody>
          </p:sp>
          <p:grpSp>
            <p:nvGrpSpPr>
              <p:cNvPr id="11305" name="グループ化 113"/>
              <p:cNvGrpSpPr>
                <a:grpSpLocks/>
              </p:cNvGrpSpPr>
              <p:nvPr/>
            </p:nvGrpSpPr>
            <p:grpSpPr bwMode="auto">
              <a:xfrm>
                <a:off x="3217780" y="6252309"/>
                <a:ext cx="268896" cy="214376"/>
                <a:chOff x="1803894" y="2250611"/>
                <a:chExt cx="268124" cy="213556"/>
              </a:xfrm>
            </p:grpSpPr>
            <p:sp>
              <p:nvSpPr>
                <p:cNvPr id="63" name="月 62"/>
                <p:cNvSpPr/>
                <p:nvPr/>
              </p:nvSpPr>
              <p:spPr>
                <a:xfrm rot="11700416">
                  <a:off x="1944177" y="2250024"/>
                  <a:ext cx="131244" cy="213556"/>
                </a:xfrm>
                <a:prstGeom prst="moon">
                  <a:avLst/>
                </a:prstGeom>
                <a:solidFill>
                  <a:srgbClr val="FFFF00"/>
                </a:solidFill>
                <a:ln w="12700" cap="flat" cmpd="sng" algn="ctr">
                  <a:solidFill>
                    <a:sysClr val="windowText" lastClr="000000"/>
                  </a:solidFill>
                  <a:prstDash val="solid"/>
                </a:ln>
                <a:effectLst/>
              </p:spPr>
              <p:txBody>
                <a:bodyPr anchor="ctr"/>
                <a:lstStyle/>
                <a:p>
                  <a:pPr algn="ctr" fontAlgn="auto">
                    <a:spcBef>
                      <a:spcPts val="0"/>
                    </a:spcBef>
                    <a:spcAft>
                      <a:spcPts val="0"/>
                    </a:spcAft>
                    <a:defRPr/>
                  </a:pPr>
                  <a:endParaRPr lang="ja-JP" altLang="en-US" sz="1800" b="0" kern="0">
                    <a:solidFill>
                      <a:sysClr val="window" lastClr="FFFFFF"/>
                    </a:solidFill>
                    <a:latin typeface="Calibri"/>
                    <a:ea typeface="ＭＳ Ｐゴシック"/>
                  </a:endParaRPr>
                </a:p>
              </p:txBody>
            </p:sp>
            <p:sp>
              <p:nvSpPr>
                <p:cNvPr id="64" name="星 5 63"/>
                <p:cNvSpPr/>
                <p:nvPr/>
              </p:nvSpPr>
              <p:spPr>
                <a:xfrm>
                  <a:off x="1803926" y="2258566"/>
                  <a:ext cx="127383" cy="123862"/>
                </a:xfrm>
                <a:prstGeom prst="star5">
                  <a:avLst/>
                </a:prstGeom>
                <a:solidFill>
                  <a:srgbClr val="FFFF00"/>
                </a:solidFill>
                <a:ln w="12700" cap="flat" cmpd="sng" algn="ctr">
                  <a:solidFill>
                    <a:sysClr val="windowText" lastClr="000000"/>
                  </a:solidFill>
                  <a:prstDash val="solid"/>
                </a:ln>
                <a:effectLst/>
              </p:spPr>
              <p:txBody>
                <a:bodyPr anchor="ctr"/>
                <a:lstStyle/>
                <a:p>
                  <a:pPr algn="ctr" fontAlgn="auto">
                    <a:spcBef>
                      <a:spcPts val="0"/>
                    </a:spcBef>
                    <a:spcAft>
                      <a:spcPts val="0"/>
                    </a:spcAft>
                    <a:defRPr/>
                  </a:pPr>
                  <a:endParaRPr lang="ja-JP" altLang="en-US" sz="1800" b="0" kern="0">
                    <a:solidFill>
                      <a:sysClr val="window" lastClr="FFFFFF"/>
                    </a:solidFill>
                    <a:latin typeface="Calibri"/>
                    <a:ea typeface="ＭＳ Ｐゴシック"/>
                  </a:endParaRPr>
                </a:p>
              </p:txBody>
            </p:sp>
          </p:grpSp>
          <p:grpSp>
            <p:nvGrpSpPr>
              <p:cNvPr id="11306" name="グループ化 116"/>
              <p:cNvGrpSpPr>
                <a:grpSpLocks/>
              </p:cNvGrpSpPr>
              <p:nvPr/>
            </p:nvGrpSpPr>
            <p:grpSpPr bwMode="auto">
              <a:xfrm>
                <a:off x="6217245" y="6240522"/>
                <a:ext cx="268895" cy="212788"/>
                <a:chOff x="1722251" y="2212892"/>
                <a:chExt cx="269710" cy="213555"/>
              </a:xfrm>
            </p:grpSpPr>
            <p:sp>
              <p:nvSpPr>
                <p:cNvPr id="61" name="月 60"/>
                <p:cNvSpPr/>
                <p:nvPr/>
              </p:nvSpPr>
              <p:spPr>
                <a:xfrm rot="11700416">
                  <a:off x="1862808" y="2212655"/>
                  <a:ext cx="129432" cy="213714"/>
                </a:xfrm>
                <a:prstGeom prst="moon">
                  <a:avLst/>
                </a:prstGeom>
                <a:solidFill>
                  <a:srgbClr val="FFFF00"/>
                </a:solidFill>
                <a:ln w="12700" cap="flat" cmpd="sng" algn="ctr">
                  <a:solidFill>
                    <a:sysClr val="windowText" lastClr="000000"/>
                  </a:solidFill>
                  <a:prstDash val="solid"/>
                </a:ln>
                <a:effectLst/>
              </p:spPr>
              <p:txBody>
                <a:bodyPr anchor="ctr"/>
                <a:lstStyle/>
                <a:p>
                  <a:pPr algn="ctr" fontAlgn="auto">
                    <a:spcBef>
                      <a:spcPts val="0"/>
                    </a:spcBef>
                    <a:spcAft>
                      <a:spcPts val="0"/>
                    </a:spcAft>
                    <a:defRPr/>
                  </a:pPr>
                  <a:endParaRPr lang="ja-JP" altLang="en-US" sz="1800" b="0" kern="0">
                    <a:solidFill>
                      <a:sysClr val="window" lastClr="FFFFFF"/>
                    </a:solidFill>
                    <a:latin typeface="Calibri"/>
                    <a:ea typeface="ＭＳ Ｐゴシック"/>
                  </a:endParaRPr>
                </a:p>
              </p:txBody>
            </p:sp>
            <p:sp>
              <p:nvSpPr>
                <p:cNvPr id="62" name="星 5 61"/>
                <p:cNvSpPr/>
                <p:nvPr/>
              </p:nvSpPr>
              <p:spPr>
                <a:xfrm>
                  <a:off x="1721728" y="2221261"/>
                  <a:ext cx="128137" cy="123352"/>
                </a:xfrm>
                <a:prstGeom prst="star5">
                  <a:avLst/>
                </a:prstGeom>
                <a:solidFill>
                  <a:srgbClr val="FFFF00"/>
                </a:solidFill>
                <a:ln w="12700" cap="flat" cmpd="sng" algn="ctr">
                  <a:solidFill>
                    <a:sysClr val="windowText" lastClr="000000"/>
                  </a:solidFill>
                  <a:prstDash val="solid"/>
                </a:ln>
                <a:effectLst/>
              </p:spPr>
              <p:txBody>
                <a:bodyPr anchor="ctr"/>
                <a:lstStyle/>
                <a:p>
                  <a:pPr algn="ctr" fontAlgn="auto">
                    <a:spcBef>
                      <a:spcPts val="0"/>
                    </a:spcBef>
                    <a:spcAft>
                      <a:spcPts val="0"/>
                    </a:spcAft>
                    <a:defRPr/>
                  </a:pPr>
                  <a:endParaRPr lang="ja-JP" altLang="en-US" sz="1800" b="0" kern="0">
                    <a:solidFill>
                      <a:sysClr val="window" lastClr="FFFFFF"/>
                    </a:solidFill>
                    <a:latin typeface="Calibri"/>
                    <a:ea typeface="ＭＳ Ｐゴシック"/>
                  </a:endParaRPr>
                </a:p>
              </p:txBody>
            </p:sp>
          </p:grpSp>
          <p:sp>
            <p:nvSpPr>
              <p:cNvPr id="59" name="太陽 58"/>
              <p:cNvSpPr/>
              <p:nvPr/>
            </p:nvSpPr>
            <p:spPr>
              <a:xfrm>
                <a:off x="4772755" y="5748651"/>
                <a:ext cx="254211" cy="221521"/>
              </a:xfrm>
              <a:prstGeom prst="sun">
                <a:avLst/>
              </a:prstGeom>
              <a:solidFill>
                <a:srgbClr val="FFC000"/>
              </a:solidFill>
              <a:ln w="12700" cap="flat" cmpd="sng" algn="ctr">
                <a:solidFill>
                  <a:sysClr val="windowText" lastClr="000000"/>
                </a:solidFill>
                <a:prstDash val="solid"/>
              </a:ln>
              <a:effectLst/>
            </p:spPr>
            <p:txBody>
              <a:bodyPr anchor="ctr"/>
              <a:lstStyle/>
              <a:p>
                <a:pPr algn="ctr" fontAlgn="auto">
                  <a:spcBef>
                    <a:spcPts val="0"/>
                  </a:spcBef>
                  <a:spcAft>
                    <a:spcPts val="0"/>
                  </a:spcAft>
                  <a:defRPr/>
                </a:pPr>
                <a:endParaRPr lang="ja-JP" altLang="en-US" sz="1800" b="0" kern="0">
                  <a:solidFill>
                    <a:sysClr val="window" lastClr="FFFFFF"/>
                  </a:solidFill>
                  <a:latin typeface="Calibri"/>
                  <a:ea typeface="ＭＳ Ｐゴシック"/>
                </a:endParaRPr>
              </a:p>
            </p:txBody>
          </p:sp>
        </p:grpSp>
        <p:sp>
          <p:nvSpPr>
            <p:cNvPr id="51" name="テキスト ボックス 1"/>
            <p:cNvSpPr txBox="1">
              <a:spLocks noChangeArrowheads="1"/>
            </p:cNvSpPr>
            <p:nvPr/>
          </p:nvSpPr>
          <p:spPr bwMode="auto">
            <a:xfrm>
              <a:off x="2910057" y="5395595"/>
              <a:ext cx="273343" cy="1251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algn="ctr" eaLnBrk="1" fontAlgn="auto" hangingPunct="1">
                <a:spcBef>
                  <a:spcPts val="0"/>
                </a:spcBef>
                <a:spcAft>
                  <a:spcPts val="0"/>
                </a:spcAft>
                <a:defRPr/>
              </a:pPr>
              <a:r>
                <a:rPr lang="ja-JP" altLang="en-US" sz="1200" b="0" kern="0" dirty="0" smtClean="0">
                  <a:solidFill>
                    <a:sysClr val="windowText" lastClr="000000"/>
                  </a:solidFill>
                  <a:latin typeface="ＭＳ ゴシック" pitchFamily="49" charset="-128"/>
                  <a:ea typeface="ＭＳ ゴシック" pitchFamily="49" charset="-128"/>
                </a:rPr>
                <a:t>電力量料金単価</a:t>
              </a:r>
            </a:p>
          </p:txBody>
        </p:sp>
      </p:grpSp>
      <p:graphicFrame>
        <p:nvGraphicFramePr>
          <p:cNvPr id="11278" name="グラフ 138"/>
          <p:cNvGraphicFramePr>
            <a:graphicFrameLocks/>
          </p:cNvGraphicFramePr>
          <p:nvPr/>
        </p:nvGraphicFramePr>
        <p:xfrm>
          <a:off x="1054100" y="4581525"/>
          <a:ext cx="2459038" cy="2303463"/>
        </p:xfrm>
        <a:graphic>
          <a:graphicData uri="http://schemas.openxmlformats.org/presentationml/2006/ole">
            <mc:AlternateContent xmlns:mc="http://schemas.openxmlformats.org/markup-compatibility/2006">
              <mc:Choice xmlns:v="urn:schemas-microsoft-com:vml" Requires="v">
                <p:oleObj spid="_x0000_s11320" r:id="rId8" imgW="1633870" imgH="1548518" progId="Excel.Chart.8">
                  <p:embed/>
                </p:oleObj>
              </mc:Choice>
              <mc:Fallback>
                <p:oleObj r:id="rId8" imgW="1633870" imgH="1548518" progId="Excel.Chart.8">
                  <p:embed/>
                  <p:pic>
                    <p:nvPicPr>
                      <p:cNvPr id="0" name="グラフ 138"/>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54100" y="4581525"/>
                        <a:ext cx="2459038" cy="2303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4" name="テキスト ボックス 2"/>
          <p:cNvSpPr txBox="1">
            <a:spLocks noChangeArrowheads="1"/>
          </p:cNvSpPr>
          <p:nvPr/>
        </p:nvSpPr>
        <p:spPr bwMode="auto">
          <a:xfrm>
            <a:off x="1712913" y="5534025"/>
            <a:ext cx="1098550"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algn="ctr" eaLnBrk="1" hangingPunct="1">
              <a:defRPr/>
            </a:pPr>
            <a:r>
              <a:rPr lang="ja-JP" altLang="en-US" sz="1050" dirty="0" smtClean="0">
                <a:latin typeface="ＭＳ ゴシック" pitchFamily="49" charset="-128"/>
                <a:ea typeface="ＭＳ ゴシック" pitchFamily="49" charset="-128"/>
              </a:rPr>
              <a:t>休日</a:t>
            </a:r>
            <a:endParaRPr lang="en-US" altLang="ja-JP" sz="1050" dirty="0" smtClean="0">
              <a:latin typeface="ＭＳ ゴシック" pitchFamily="49" charset="-128"/>
              <a:ea typeface="ＭＳ ゴシック" pitchFamily="49" charset="-128"/>
            </a:endParaRPr>
          </a:p>
          <a:p>
            <a:pPr algn="ctr" eaLnBrk="1" hangingPunct="1">
              <a:defRPr/>
            </a:pPr>
            <a:r>
              <a:rPr lang="ja-JP" altLang="en-US" sz="1050" dirty="0" smtClean="0">
                <a:latin typeface="ＭＳ ゴシック" pitchFamily="49" charset="-128"/>
                <a:ea typeface="ＭＳ ゴシック" pitchFamily="49" charset="-128"/>
              </a:rPr>
              <a:t>（</a:t>
            </a:r>
            <a:r>
              <a:rPr lang="en-US" altLang="ja-JP" sz="1050" dirty="0" smtClean="0">
                <a:latin typeface="ＭＳ ゴシック" pitchFamily="49" charset="-128"/>
                <a:ea typeface="ＭＳ ゴシック" pitchFamily="49" charset="-128"/>
              </a:rPr>
              <a:t>24</a:t>
            </a:r>
            <a:r>
              <a:rPr lang="ja-JP" altLang="en-US" sz="1050" dirty="0" smtClean="0">
                <a:latin typeface="ＭＳ ゴシック" pitchFamily="49" charset="-128"/>
                <a:ea typeface="ＭＳ ゴシック" pitchFamily="49" charset="-128"/>
              </a:rPr>
              <a:t>時間）</a:t>
            </a:r>
          </a:p>
        </p:txBody>
      </p:sp>
      <p:grpSp>
        <p:nvGrpSpPr>
          <p:cNvPr id="11280" name="グループ化 3"/>
          <p:cNvGrpSpPr>
            <a:grpSpLocks/>
          </p:cNvGrpSpPr>
          <p:nvPr/>
        </p:nvGrpSpPr>
        <p:grpSpPr bwMode="auto">
          <a:xfrm>
            <a:off x="4368800" y="4770438"/>
            <a:ext cx="5100638" cy="1820862"/>
            <a:chOff x="2876538" y="7385036"/>
            <a:chExt cx="3925583" cy="1559660"/>
          </a:xfrm>
        </p:grpSpPr>
        <p:grpSp>
          <p:nvGrpSpPr>
            <p:cNvPr id="11289" name="グループ化 2"/>
            <p:cNvGrpSpPr>
              <a:grpSpLocks/>
            </p:cNvGrpSpPr>
            <p:nvPr/>
          </p:nvGrpSpPr>
          <p:grpSpPr bwMode="auto">
            <a:xfrm>
              <a:off x="3033700" y="7385036"/>
              <a:ext cx="3768421" cy="1559660"/>
              <a:chOff x="2689053" y="7385036"/>
              <a:chExt cx="4145103" cy="1559660"/>
            </a:xfrm>
          </p:grpSpPr>
          <p:grpSp>
            <p:nvGrpSpPr>
              <p:cNvPr id="11291" name="グループ化 2051"/>
              <p:cNvGrpSpPr>
                <a:grpSpLocks/>
              </p:cNvGrpSpPr>
              <p:nvPr/>
            </p:nvGrpSpPr>
            <p:grpSpPr bwMode="auto">
              <a:xfrm>
                <a:off x="2842267" y="7385036"/>
                <a:ext cx="3916925" cy="1323973"/>
                <a:chOff x="2846347" y="5033128"/>
                <a:chExt cx="3710234" cy="874726"/>
              </a:xfrm>
            </p:grpSpPr>
            <p:grpSp>
              <p:nvGrpSpPr>
                <p:cNvPr id="11294" name="グループ化 25"/>
                <p:cNvGrpSpPr>
                  <a:grpSpLocks/>
                </p:cNvGrpSpPr>
                <p:nvPr/>
              </p:nvGrpSpPr>
              <p:grpSpPr bwMode="auto">
                <a:xfrm>
                  <a:off x="2846347" y="5490486"/>
                  <a:ext cx="3710234" cy="413183"/>
                  <a:chOff x="2846347" y="5700036"/>
                  <a:chExt cx="3710234" cy="413183"/>
                </a:xfrm>
              </p:grpSpPr>
              <p:sp>
                <p:nvSpPr>
                  <p:cNvPr id="94" name="正方形/長方形 93"/>
                  <p:cNvSpPr/>
                  <p:nvPr/>
                </p:nvSpPr>
                <p:spPr bwMode="auto">
                  <a:xfrm>
                    <a:off x="2846806" y="5699952"/>
                    <a:ext cx="3709496" cy="413254"/>
                  </a:xfrm>
                  <a:prstGeom prst="rect">
                    <a:avLst/>
                  </a:prstGeom>
                  <a:solidFill>
                    <a:srgbClr val="4BACC6">
                      <a:lumMod val="60000"/>
                      <a:lumOff val="40000"/>
                    </a:srgbClr>
                  </a:solidFill>
                  <a:ln w="9525" cap="flat" cmpd="sng" algn="ctr">
                    <a:solidFill>
                      <a:sysClr val="windowText" lastClr="000000"/>
                    </a:solidFill>
                    <a:prstDash val="solid"/>
                  </a:ln>
                  <a:effectLst/>
                </p:spPr>
                <p:txBody>
                  <a:bodyPr lIns="128016" tIns="64008" rIns="128016" bIns="64008" anchor="ctr"/>
                  <a:lstStyle/>
                  <a:p>
                    <a:pPr algn="ctr" fontAlgn="auto">
                      <a:spcBef>
                        <a:spcPts val="0"/>
                      </a:spcBef>
                      <a:spcAft>
                        <a:spcPts val="0"/>
                      </a:spcAft>
                      <a:defRPr/>
                    </a:pPr>
                    <a:endParaRPr lang="en-US" altLang="ja-JP" sz="700" b="0" kern="0" dirty="0">
                      <a:solidFill>
                        <a:sysClr val="windowText" lastClr="000000"/>
                      </a:solidFill>
                      <a:latin typeface="ＭＳ ゴシック" panose="020B0609070205080204" pitchFamily="49" charset="-128"/>
                      <a:ea typeface="ＭＳ ゴシック" panose="020B0609070205080204" pitchFamily="49" charset="-128"/>
                    </a:endParaRPr>
                  </a:p>
                </p:txBody>
              </p:sp>
              <p:sp>
                <p:nvSpPr>
                  <p:cNvPr id="95" name="テキスト ボックス 21"/>
                  <p:cNvSpPr txBox="1">
                    <a:spLocks noChangeArrowheads="1"/>
                  </p:cNvSpPr>
                  <p:nvPr/>
                </p:nvSpPr>
                <p:spPr bwMode="auto">
                  <a:xfrm>
                    <a:off x="2930823" y="5780806"/>
                    <a:ext cx="3541461" cy="256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8016" tIns="64008" rIns="128016" bIns="64008" anchor="ctr">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algn="ctr" eaLnBrk="1" fontAlgn="auto" hangingPunct="1">
                      <a:spcBef>
                        <a:spcPts val="0"/>
                      </a:spcBef>
                      <a:spcAft>
                        <a:spcPts val="0"/>
                      </a:spcAft>
                      <a:defRPr/>
                    </a:pPr>
                    <a:r>
                      <a:rPr lang="ja-JP" altLang="en-US" sz="1050" kern="0" dirty="0" smtClean="0">
                        <a:solidFill>
                          <a:sysClr val="windowText" lastClr="000000"/>
                        </a:solidFill>
                        <a:latin typeface="ＭＳ ゴシック" pitchFamily="49" charset="-128"/>
                        <a:ea typeface="ＭＳ ゴシック" pitchFamily="49" charset="-128"/>
                      </a:rPr>
                      <a:t>休日の全時間</a:t>
                    </a:r>
                    <a:endParaRPr lang="en-US" altLang="ja-JP" sz="1050" kern="0" dirty="0" smtClean="0">
                      <a:solidFill>
                        <a:sysClr val="windowText" lastClr="000000"/>
                      </a:solidFill>
                      <a:latin typeface="ＭＳ ゴシック" pitchFamily="49" charset="-128"/>
                      <a:ea typeface="ＭＳ ゴシック" pitchFamily="49" charset="-128"/>
                    </a:endParaRPr>
                  </a:p>
                  <a:p>
                    <a:pPr algn="ctr" eaLnBrk="1" fontAlgn="auto" hangingPunct="1">
                      <a:spcBef>
                        <a:spcPts val="0"/>
                      </a:spcBef>
                      <a:spcAft>
                        <a:spcPts val="0"/>
                      </a:spcAft>
                      <a:defRPr/>
                    </a:pPr>
                    <a:r>
                      <a:rPr lang="ja-JP" altLang="en-US" sz="1050" kern="0" dirty="0" smtClean="0">
                        <a:solidFill>
                          <a:sysClr val="windowText" lastClr="000000"/>
                        </a:solidFill>
                        <a:latin typeface="ＭＳ ゴシック" pitchFamily="49" charset="-128"/>
                        <a:ea typeface="ＭＳ ゴシック" pitchFamily="49" charset="-128"/>
                      </a:rPr>
                      <a:t>（土曜日，日曜日，祝日および当社が指定する日の全時間）</a:t>
                    </a:r>
                    <a:endParaRPr lang="en-US" altLang="ja-JP" sz="1050" kern="0" dirty="0" smtClean="0">
                      <a:solidFill>
                        <a:sysClr val="windowText" lastClr="000000"/>
                      </a:solidFill>
                      <a:latin typeface="ＭＳ ゴシック" pitchFamily="49" charset="-128"/>
                      <a:ea typeface="ＭＳ ゴシック" pitchFamily="49" charset="-128"/>
                    </a:endParaRPr>
                  </a:p>
                </p:txBody>
              </p:sp>
            </p:grpSp>
            <p:cxnSp>
              <p:nvCxnSpPr>
                <p:cNvPr id="11295" name="直線矢印コネクタ 92"/>
                <p:cNvCxnSpPr>
                  <a:cxnSpLocks noChangeShapeType="1"/>
                </p:cNvCxnSpPr>
                <p:nvPr/>
              </p:nvCxnSpPr>
              <p:spPr bwMode="auto">
                <a:xfrm flipV="1">
                  <a:off x="2853742" y="5033128"/>
                  <a:ext cx="1654" cy="874726"/>
                </a:xfrm>
                <a:prstGeom prst="straightConnector1">
                  <a:avLst/>
                </a:prstGeom>
                <a:noFill/>
                <a:ln w="25400" algn="ctr">
                  <a:solidFill>
                    <a:srgbClr val="000000"/>
                  </a:solidFill>
                  <a:round/>
                  <a:headEnd/>
                  <a:tailEnd type="arrow" w="med" len="med"/>
                </a:ln>
                <a:extLst>
                  <a:ext uri="{909E8E84-426E-40DD-AFC4-6F175D3DCCD1}">
                    <a14:hiddenFill xmlns:a14="http://schemas.microsoft.com/office/drawing/2010/main">
                      <a:noFill/>
                    </a14:hiddenFill>
                  </a:ext>
                </a:extLst>
              </p:spPr>
            </p:cxnSp>
          </p:grpSp>
          <p:sp>
            <p:nvSpPr>
              <p:cNvPr id="90" name="テキスト ボックス 89"/>
              <p:cNvSpPr txBox="1"/>
              <p:nvPr/>
            </p:nvSpPr>
            <p:spPr bwMode="auto">
              <a:xfrm>
                <a:off x="2689546" y="8702656"/>
                <a:ext cx="413923" cy="236601"/>
              </a:xfrm>
              <a:prstGeom prst="rect">
                <a:avLst/>
              </a:prstGeom>
              <a:noFill/>
            </p:spPr>
            <p:txBody>
              <a:bodyPr>
                <a:spAutoFit/>
              </a:bodyPr>
              <a:lstStyle/>
              <a:p>
                <a:pPr algn="ctr" fontAlgn="auto">
                  <a:spcBef>
                    <a:spcPts val="0"/>
                  </a:spcBef>
                  <a:spcAft>
                    <a:spcPts val="0"/>
                  </a:spcAft>
                  <a:defRPr/>
                </a:pPr>
                <a:r>
                  <a:rPr lang="en-US" altLang="ja-JP" sz="1200" kern="0" dirty="0">
                    <a:solidFill>
                      <a:sysClr val="windowText" lastClr="000000"/>
                    </a:solidFill>
                    <a:latin typeface="ＭＳ Ｐゴシック"/>
                    <a:ea typeface="ＭＳ Ｐゴシック"/>
                  </a:rPr>
                  <a:t>0</a:t>
                </a:r>
                <a:r>
                  <a:rPr lang="ja-JP" altLang="en-US" sz="1200" kern="0" dirty="0">
                    <a:solidFill>
                      <a:sysClr val="windowText" lastClr="000000"/>
                    </a:solidFill>
                    <a:latin typeface="ＭＳ Ｐゴシック"/>
                    <a:ea typeface="ＭＳ Ｐゴシック"/>
                  </a:rPr>
                  <a:t>時</a:t>
                </a:r>
              </a:p>
            </p:txBody>
          </p:sp>
          <p:sp>
            <p:nvSpPr>
              <p:cNvPr id="91" name="テキスト ボックス 90"/>
              <p:cNvSpPr txBox="1"/>
              <p:nvPr/>
            </p:nvSpPr>
            <p:spPr bwMode="auto">
              <a:xfrm>
                <a:off x="6379915" y="8708095"/>
                <a:ext cx="454241" cy="236601"/>
              </a:xfrm>
              <a:prstGeom prst="rect">
                <a:avLst/>
              </a:prstGeom>
              <a:noFill/>
            </p:spPr>
            <p:txBody>
              <a:bodyPr>
                <a:spAutoFit/>
              </a:bodyPr>
              <a:lstStyle/>
              <a:p>
                <a:pPr algn="ctr" fontAlgn="auto">
                  <a:spcBef>
                    <a:spcPts val="0"/>
                  </a:spcBef>
                  <a:spcAft>
                    <a:spcPts val="0"/>
                  </a:spcAft>
                  <a:defRPr/>
                </a:pPr>
                <a:r>
                  <a:rPr lang="en-US" altLang="ja-JP" sz="1200" kern="0" dirty="0">
                    <a:solidFill>
                      <a:sysClr val="windowText" lastClr="000000"/>
                    </a:solidFill>
                    <a:latin typeface="ＭＳ Ｐゴシック"/>
                    <a:ea typeface="ＭＳ Ｐゴシック"/>
                  </a:rPr>
                  <a:t>24</a:t>
                </a:r>
                <a:r>
                  <a:rPr lang="ja-JP" altLang="en-US" sz="1200" kern="0" dirty="0">
                    <a:solidFill>
                      <a:sysClr val="windowText" lastClr="000000"/>
                    </a:solidFill>
                    <a:latin typeface="ＭＳ Ｐゴシック"/>
                    <a:ea typeface="ＭＳ Ｐゴシック"/>
                  </a:rPr>
                  <a:t>時</a:t>
                </a:r>
              </a:p>
            </p:txBody>
          </p:sp>
        </p:grpSp>
        <p:sp>
          <p:nvSpPr>
            <p:cNvPr id="88" name="テキスト ボックス 121"/>
            <p:cNvSpPr txBox="1">
              <a:spLocks noChangeArrowheads="1"/>
            </p:cNvSpPr>
            <p:nvPr/>
          </p:nvSpPr>
          <p:spPr bwMode="auto">
            <a:xfrm>
              <a:off x="2876538" y="7521013"/>
              <a:ext cx="284675" cy="106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algn="ctr" eaLnBrk="1" fontAlgn="auto" hangingPunct="1">
                <a:spcBef>
                  <a:spcPts val="0"/>
                </a:spcBef>
                <a:spcAft>
                  <a:spcPts val="0"/>
                </a:spcAft>
                <a:defRPr/>
              </a:pPr>
              <a:r>
                <a:rPr lang="ja-JP" altLang="en-US" sz="1200" b="0" kern="0" dirty="0" smtClean="0">
                  <a:solidFill>
                    <a:sysClr val="windowText" lastClr="000000"/>
                  </a:solidFill>
                  <a:latin typeface="ＭＳ ゴシック" pitchFamily="49" charset="-128"/>
                  <a:ea typeface="ＭＳ ゴシック" pitchFamily="49" charset="-128"/>
                </a:rPr>
                <a:t>電力量料金単価</a:t>
              </a:r>
            </a:p>
          </p:txBody>
        </p:sp>
      </p:grpSp>
      <p:sp>
        <p:nvSpPr>
          <p:cNvPr id="52" name="テキスト ボックス 21"/>
          <p:cNvSpPr txBox="1">
            <a:spLocks noChangeArrowheads="1"/>
          </p:cNvSpPr>
          <p:nvPr/>
        </p:nvSpPr>
        <p:spPr bwMode="auto">
          <a:xfrm>
            <a:off x="4676775" y="6543675"/>
            <a:ext cx="5316538" cy="29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8016" tIns="64008" rIns="128016" bIns="64008">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algn="ctr" eaLnBrk="1" fontAlgn="auto" hangingPunct="1">
              <a:spcBef>
                <a:spcPts val="0"/>
              </a:spcBef>
              <a:spcAft>
                <a:spcPts val="0"/>
              </a:spcAft>
              <a:defRPr/>
            </a:pPr>
            <a:r>
              <a:rPr lang="en-US" altLang="ja-JP" sz="1050" kern="0" dirty="0" smtClean="0">
                <a:solidFill>
                  <a:sysClr val="windowText" lastClr="000000"/>
                </a:solidFill>
                <a:latin typeface="ＭＳ ゴシック" pitchFamily="49" charset="-128"/>
                <a:ea typeface="ＭＳ ゴシック" pitchFamily="49" charset="-128"/>
              </a:rPr>
              <a:t>※</a:t>
            </a:r>
            <a:r>
              <a:rPr lang="ja-JP" altLang="en-US" sz="1050" kern="0" dirty="0" smtClean="0">
                <a:solidFill>
                  <a:sysClr val="windowText" lastClr="000000"/>
                </a:solidFill>
                <a:latin typeface="ＭＳ ゴシック" pitchFamily="49" charset="-128"/>
                <a:ea typeface="ＭＳ ゴシック" pitchFamily="49" charset="-128"/>
              </a:rPr>
              <a:t>電力量料金単価については、３段階の料金単価を設定。</a:t>
            </a:r>
            <a:endParaRPr lang="en-US" altLang="ja-JP" sz="1050" kern="0" dirty="0" smtClean="0">
              <a:solidFill>
                <a:sysClr val="windowText" lastClr="000000"/>
              </a:solidFill>
              <a:latin typeface="ＭＳ ゴシック" pitchFamily="49" charset="-128"/>
              <a:ea typeface="ＭＳ ゴシック" pitchFamily="49" charset="-128"/>
            </a:endParaRPr>
          </a:p>
        </p:txBody>
      </p:sp>
      <p:sp>
        <p:nvSpPr>
          <p:cNvPr id="60" name="タイトル 1"/>
          <p:cNvSpPr txBox="1">
            <a:spLocks/>
          </p:cNvSpPr>
          <p:nvPr/>
        </p:nvSpPr>
        <p:spPr>
          <a:xfrm>
            <a:off x="197394" y="-12526"/>
            <a:ext cx="9899651" cy="576263"/>
          </a:xfrm>
          <a:prstGeom prst="rect">
            <a:avLst/>
          </a:prstGeom>
        </p:spPr>
        <p:txBody>
          <a:bodyPr/>
          <a:lstStyle>
            <a:lvl1pPr algn="l" rtl="0" eaLnBrk="0" fontAlgn="base" hangingPunct="0">
              <a:spcBef>
                <a:spcPct val="0"/>
              </a:spcBef>
              <a:spcAft>
                <a:spcPct val="0"/>
              </a:spcAft>
              <a:defRPr sz="2200" b="1">
                <a:solidFill>
                  <a:schemeClr val="tx1"/>
                </a:solidFill>
                <a:latin typeface="+mj-lt"/>
                <a:ea typeface="+mj-ea"/>
                <a:cs typeface="+mj-cs"/>
              </a:defRPr>
            </a:lvl1pPr>
            <a:lvl2pPr algn="l" rtl="0" eaLnBrk="0" fontAlgn="base" hangingPunct="0">
              <a:spcBef>
                <a:spcPct val="0"/>
              </a:spcBef>
              <a:spcAft>
                <a:spcPct val="0"/>
              </a:spcAft>
              <a:defRPr sz="2200" b="1">
                <a:solidFill>
                  <a:schemeClr val="tx1"/>
                </a:solidFill>
                <a:latin typeface="Arial" charset="0"/>
                <a:ea typeface="ＭＳ Ｐゴシック" pitchFamily="50" charset="-128"/>
              </a:defRPr>
            </a:lvl2pPr>
            <a:lvl3pPr algn="l" rtl="0" eaLnBrk="0" fontAlgn="base" hangingPunct="0">
              <a:spcBef>
                <a:spcPct val="0"/>
              </a:spcBef>
              <a:spcAft>
                <a:spcPct val="0"/>
              </a:spcAft>
              <a:defRPr sz="2200" b="1">
                <a:solidFill>
                  <a:schemeClr val="tx1"/>
                </a:solidFill>
                <a:latin typeface="Arial" charset="0"/>
                <a:ea typeface="ＭＳ Ｐゴシック" pitchFamily="50" charset="-128"/>
              </a:defRPr>
            </a:lvl3pPr>
            <a:lvl4pPr algn="l" rtl="0" eaLnBrk="0" fontAlgn="base" hangingPunct="0">
              <a:spcBef>
                <a:spcPct val="0"/>
              </a:spcBef>
              <a:spcAft>
                <a:spcPct val="0"/>
              </a:spcAft>
              <a:defRPr sz="2200" b="1">
                <a:solidFill>
                  <a:schemeClr val="tx1"/>
                </a:solidFill>
                <a:latin typeface="Arial" charset="0"/>
                <a:ea typeface="ＭＳ Ｐゴシック" pitchFamily="50" charset="-128"/>
              </a:defRPr>
            </a:lvl4pPr>
            <a:lvl5pPr algn="l" rtl="0" eaLnBrk="0" fontAlgn="base" hangingPunct="0">
              <a:spcBef>
                <a:spcPct val="0"/>
              </a:spcBef>
              <a:spcAft>
                <a:spcPct val="0"/>
              </a:spcAft>
              <a:defRPr sz="2200" b="1">
                <a:solidFill>
                  <a:schemeClr val="tx1"/>
                </a:solidFill>
                <a:latin typeface="Arial" charset="0"/>
                <a:ea typeface="ＭＳ Ｐゴシック" pitchFamily="50" charset="-128"/>
              </a:defRPr>
            </a:lvl5pPr>
            <a:lvl6pPr marL="457200" algn="l" rtl="0" fontAlgn="base">
              <a:spcBef>
                <a:spcPct val="0"/>
              </a:spcBef>
              <a:spcAft>
                <a:spcPct val="0"/>
              </a:spcAft>
              <a:defRPr sz="2200" b="1">
                <a:solidFill>
                  <a:schemeClr val="tx1"/>
                </a:solidFill>
                <a:latin typeface="Arial" charset="0"/>
                <a:ea typeface="ＭＳ Ｐゴシック" pitchFamily="50" charset="-128"/>
              </a:defRPr>
            </a:lvl6pPr>
            <a:lvl7pPr marL="914400" algn="l" rtl="0" fontAlgn="base">
              <a:spcBef>
                <a:spcPct val="0"/>
              </a:spcBef>
              <a:spcAft>
                <a:spcPct val="0"/>
              </a:spcAft>
              <a:defRPr sz="2200" b="1">
                <a:solidFill>
                  <a:schemeClr val="tx1"/>
                </a:solidFill>
                <a:latin typeface="Arial" charset="0"/>
                <a:ea typeface="ＭＳ Ｐゴシック" pitchFamily="50" charset="-128"/>
              </a:defRPr>
            </a:lvl7pPr>
            <a:lvl8pPr marL="1371600" algn="l" rtl="0" fontAlgn="base">
              <a:spcBef>
                <a:spcPct val="0"/>
              </a:spcBef>
              <a:spcAft>
                <a:spcPct val="0"/>
              </a:spcAft>
              <a:defRPr sz="2200" b="1">
                <a:solidFill>
                  <a:schemeClr val="tx1"/>
                </a:solidFill>
                <a:latin typeface="Arial" charset="0"/>
                <a:ea typeface="ＭＳ Ｐゴシック" pitchFamily="50" charset="-128"/>
              </a:defRPr>
            </a:lvl8pPr>
            <a:lvl9pPr marL="1828800" algn="l" rtl="0" fontAlgn="base">
              <a:spcBef>
                <a:spcPct val="0"/>
              </a:spcBef>
              <a:spcAft>
                <a:spcPct val="0"/>
              </a:spcAft>
              <a:defRPr sz="2200" b="1">
                <a:solidFill>
                  <a:schemeClr val="tx1"/>
                </a:solidFill>
                <a:latin typeface="Arial" charset="0"/>
                <a:ea typeface="ＭＳ Ｐゴシック" pitchFamily="50" charset="-128"/>
              </a:defRPr>
            </a:lvl9pPr>
          </a:lstStyle>
          <a:p>
            <a:pPr defTabSz="1357738" fontAlgn="auto">
              <a:spcBef>
                <a:spcPts val="0"/>
              </a:spcBef>
              <a:spcAft>
                <a:spcPts val="0"/>
              </a:spcAft>
              <a:defRPr/>
            </a:pPr>
            <a:r>
              <a:rPr lang="en-US" altLang="ja-JP" dirty="0">
                <a:ln>
                  <a:solidFill>
                    <a:srgbClr val="FF6600"/>
                  </a:solidFill>
                </a:ln>
                <a:solidFill>
                  <a:srgbClr val="FFFF99"/>
                </a:solidFill>
                <a:latin typeface="HGP創英角ｺﾞｼｯｸUB" panose="020B0900000000000000" pitchFamily="50" charset="-128"/>
                <a:ea typeface="HGP創英角ｺﾞｼｯｸUB" panose="020B0900000000000000" pitchFamily="50" charset="-128"/>
                <a:cs typeface="Arial" panose="020B0604020202020204" pitchFamily="34" charset="0"/>
              </a:rPr>
              <a:t>Action1.</a:t>
            </a:r>
            <a:r>
              <a:rPr lang="ja-JP" altLang="en-US" dirty="0">
                <a:ln>
                  <a:solidFill>
                    <a:srgbClr val="FF6600"/>
                  </a:solidFill>
                </a:ln>
                <a:solidFill>
                  <a:srgbClr val="FFFF99"/>
                </a:solidFill>
                <a:latin typeface="HGP創英角ｺﾞｼｯｸUB" panose="020B0900000000000000" pitchFamily="50" charset="-128"/>
                <a:ea typeface="HGP創英角ｺﾞｼｯｸUB" panose="020B0900000000000000" pitchFamily="50" charset="-128"/>
              </a:rPr>
              <a:t>　</a:t>
            </a:r>
            <a:r>
              <a:rPr lang="ja-JP" altLang="en-US" dirty="0">
                <a:ln>
                  <a:solidFill>
                    <a:srgbClr val="FF6600"/>
                  </a:solidFill>
                </a:ln>
                <a:solidFill>
                  <a:schemeClr val="bg1"/>
                </a:solidFill>
                <a:latin typeface="HGP創英角ｺﾞｼｯｸUB" panose="020B0900000000000000" pitchFamily="50" charset="-128"/>
                <a:ea typeface="HGP創英角ｺﾞｼｯｸUB" panose="020B0900000000000000" pitchFamily="50" charset="-128"/>
              </a:rPr>
              <a:t>お客さまのご要望に</a:t>
            </a:r>
            <a:r>
              <a:rPr lang="ja-JP" altLang="en-US" dirty="0">
                <a:ln>
                  <a:solidFill>
                    <a:srgbClr val="FF6600"/>
                  </a:solidFill>
                </a:ln>
                <a:solidFill>
                  <a:srgbClr val="FFFF99"/>
                </a:solidFill>
                <a:latin typeface="HGP創英角ｺﾞｼｯｸUB" panose="020B0900000000000000" pitchFamily="50" charset="-128"/>
                <a:ea typeface="HGP創英角ｺﾞｼｯｸUB" panose="020B0900000000000000" pitchFamily="50" charset="-128"/>
              </a:rPr>
              <a:t>“より沿う”</a:t>
            </a:r>
            <a:r>
              <a:rPr lang="ja-JP" altLang="en-US" dirty="0">
                <a:ln>
                  <a:solidFill>
                    <a:srgbClr val="FF6600"/>
                  </a:solidFill>
                </a:ln>
                <a:solidFill>
                  <a:schemeClr val="bg1"/>
                </a:solidFill>
                <a:latin typeface="HGP創英角ｺﾞｼｯｸUB" panose="020B0900000000000000" pitchFamily="50" charset="-128"/>
                <a:ea typeface="HGP創英角ｺﾞｼｯｸUB" panose="020B0900000000000000" pitchFamily="50" charset="-128"/>
              </a:rPr>
              <a:t>サービスを</a:t>
            </a:r>
            <a:r>
              <a:rPr lang="ja-JP" altLang="en-US" dirty="0" smtClean="0">
                <a:ln>
                  <a:solidFill>
                    <a:srgbClr val="FF6600"/>
                  </a:solidFill>
                </a:ln>
                <a:solidFill>
                  <a:schemeClr val="bg1"/>
                </a:solidFill>
                <a:latin typeface="HGP創英角ｺﾞｼｯｸUB" panose="020B0900000000000000" pitchFamily="50" charset="-128"/>
                <a:ea typeface="HGP創英角ｺﾞｼｯｸUB" panose="020B0900000000000000" pitchFamily="50" charset="-128"/>
              </a:rPr>
              <a:t>提供</a:t>
            </a:r>
            <a:endParaRPr lang="ja-JP" altLang="en-US" dirty="0">
              <a:ln>
                <a:solidFill>
                  <a:srgbClr val="FF6600"/>
                </a:solidFill>
              </a:ln>
              <a:solidFill>
                <a:schemeClr val="bg1"/>
              </a:solidFill>
              <a:latin typeface="HGP創英角ｺﾞｼｯｸUB" panose="020B0900000000000000" pitchFamily="50" charset="-128"/>
              <a:ea typeface="HGP創英角ｺﾞｼｯｸUB" panose="020B0900000000000000" pitchFamily="50" charset="-128"/>
            </a:endParaRPr>
          </a:p>
        </p:txBody>
      </p:sp>
      <p:pic>
        <p:nvPicPr>
          <p:cNvPr id="11283" name="図 205"/>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6032500" y="4767263"/>
            <a:ext cx="542925"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84" name="図 200"/>
          <p:cNvPicPr>
            <a:picLocks noChangeAspect="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6691313" y="4906963"/>
            <a:ext cx="407987" cy="319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 name="テキスト ボックス 220"/>
          <p:cNvSpPr txBox="1">
            <a:spLocks noChangeArrowheads="1"/>
          </p:cNvSpPr>
          <p:nvPr/>
        </p:nvSpPr>
        <p:spPr bwMode="auto">
          <a:xfrm>
            <a:off x="6078538" y="5326063"/>
            <a:ext cx="215582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defRPr/>
            </a:pPr>
            <a:r>
              <a:rPr lang="ja-JP" altLang="en-US" sz="1050" dirty="0" smtClean="0"/>
              <a:t>週末にまとめて家事や趣味</a:t>
            </a:r>
            <a:endParaRPr lang="en-US" altLang="ja-JP" sz="1050" dirty="0" smtClean="0"/>
          </a:p>
        </p:txBody>
      </p:sp>
      <p:pic>
        <p:nvPicPr>
          <p:cNvPr id="11286" name="Picture 74" descr="http://kozozo.net/illust/images/boy/papa_01_500.gif"/>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7270750" y="4664075"/>
            <a:ext cx="684213" cy="684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87" name="Picture 9"/>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073275" y="292100"/>
            <a:ext cx="4237038" cy="684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88" name="Picture 9"/>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563563" y="2171700"/>
            <a:ext cx="2676525" cy="43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cut/>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1"/>
          <p:cNvSpPr>
            <a:spLocks noChangeArrowheads="1"/>
          </p:cNvSpPr>
          <p:nvPr/>
        </p:nvSpPr>
        <p:spPr bwMode="auto">
          <a:xfrm>
            <a:off x="-3238500" y="2152650"/>
            <a:ext cx="439737" cy="1570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kumimoji="1" lang="ja-JP" altLang="ja-JP" sz="1000" b="0">
                <a:solidFill>
                  <a:schemeClr val="tx1"/>
                </a:solidFill>
                <a:latin typeface="ＭＳ ゴシック" pitchFamily="49" charset="-128"/>
              </a:rPr>
              <a:t/>
            </a:r>
            <a:br>
              <a:rPr kumimoji="1" lang="ja-JP" altLang="ja-JP" sz="1000" b="0">
                <a:solidFill>
                  <a:schemeClr val="tx1"/>
                </a:solidFill>
                <a:latin typeface="ＭＳ ゴシック" pitchFamily="49" charset="-128"/>
              </a:rPr>
            </a:br>
            <a:r>
              <a:rPr kumimoji="1" lang="ja-JP" sz="1000" b="0">
                <a:solidFill>
                  <a:schemeClr val="tx1"/>
                </a:solidFill>
                <a:latin typeface="ＭＳ ゴシック" pitchFamily="49" charset="-128"/>
              </a:rPr>
              <a:t>　　　</a:t>
            </a:r>
            <a:r>
              <a:rPr kumimoji="1" lang="ja-JP" sz="800" b="0">
                <a:solidFill>
                  <a:schemeClr val="tx1"/>
                </a:solidFill>
              </a:rPr>
              <a:t/>
            </a:r>
            <a:br>
              <a:rPr kumimoji="1" lang="ja-JP" sz="800" b="0">
                <a:solidFill>
                  <a:schemeClr val="tx1"/>
                </a:solidFill>
              </a:rPr>
            </a:br>
            <a:r>
              <a:rPr kumimoji="1" lang="ja-JP" sz="1000" b="0">
                <a:solidFill>
                  <a:schemeClr val="tx1"/>
                </a:solidFill>
                <a:latin typeface="ＭＳ ゴシック" pitchFamily="49" charset="-128"/>
              </a:rPr>
              <a:t>　</a:t>
            </a:r>
            <a:br>
              <a:rPr kumimoji="1" lang="ja-JP" sz="1000" b="0">
                <a:solidFill>
                  <a:schemeClr val="tx1"/>
                </a:solidFill>
                <a:latin typeface="ＭＳ ゴシック" pitchFamily="49" charset="-128"/>
              </a:rPr>
            </a:br>
            <a:r>
              <a:rPr kumimoji="1" lang="ja-JP" sz="1000" b="0">
                <a:solidFill>
                  <a:schemeClr val="tx1"/>
                </a:solidFill>
                <a:latin typeface="ＭＳ ゴシック" pitchFamily="49" charset="-128"/>
              </a:rPr>
              <a:t>　　　</a:t>
            </a:r>
            <a:r>
              <a:rPr kumimoji="1" lang="ja-JP" sz="800" b="0">
                <a:solidFill>
                  <a:schemeClr val="tx1"/>
                </a:solidFill>
              </a:rPr>
              <a:t/>
            </a:r>
            <a:br>
              <a:rPr kumimoji="1" lang="ja-JP" sz="800" b="0">
                <a:solidFill>
                  <a:schemeClr val="tx1"/>
                </a:solidFill>
              </a:rPr>
            </a:br>
            <a:r>
              <a:rPr kumimoji="1" lang="ja-JP" sz="1000" b="0">
                <a:solidFill>
                  <a:schemeClr val="tx1"/>
                </a:solidFill>
                <a:latin typeface="ＭＳ ゴシック" pitchFamily="49" charset="-128"/>
              </a:rPr>
              <a:t>　</a:t>
            </a:r>
            <a:br>
              <a:rPr kumimoji="1" lang="ja-JP" sz="1000" b="0">
                <a:solidFill>
                  <a:schemeClr val="tx1"/>
                </a:solidFill>
                <a:latin typeface="ＭＳ ゴシック" pitchFamily="49" charset="-128"/>
              </a:rPr>
            </a:br>
            <a:r>
              <a:rPr kumimoji="1" lang="ja-JP" sz="1000" b="0">
                <a:solidFill>
                  <a:schemeClr val="tx1"/>
                </a:solidFill>
                <a:latin typeface="ＭＳ ゴシック" pitchFamily="49" charset="-128"/>
              </a:rPr>
              <a:t>　　　</a:t>
            </a:r>
            <a:r>
              <a:rPr kumimoji="1" lang="ja-JP" sz="800" b="0">
                <a:solidFill>
                  <a:schemeClr val="tx1"/>
                </a:solidFill>
              </a:rPr>
              <a:t/>
            </a:r>
            <a:br>
              <a:rPr kumimoji="1" lang="ja-JP" sz="800" b="0">
                <a:solidFill>
                  <a:schemeClr val="tx1"/>
                </a:solidFill>
              </a:rPr>
            </a:br>
            <a:r>
              <a:rPr kumimoji="1" lang="ja-JP" sz="1800" b="0">
                <a:solidFill>
                  <a:schemeClr val="tx1"/>
                </a:solidFill>
              </a:rPr>
              <a:t/>
            </a:r>
            <a:br>
              <a:rPr kumimoji="1" lang="ja-JP" sz="1800" b="0">
                <a:solidFill>
                  <a:schemeClr val="tx1"/>
                </a:solidFill>
              </a:rPr>
            </a:br>
            <a:endParaRPr kumimoji="1" lang="ja-JP" sz="1800" b="0">
              <a:solidFill>
                <a:schemeClr val="tx1"/>
              </a:solidFill>
            </a:endParaRPr>
          </a:p>
        </p:txBody>
      </p:sp>
      <p:sp>
        <p:nvSpPr>
          <p:cNvPr id="11268" name="コンテンツ プレースホルダー 1"/>
          <p:cNvSpPr>
            <a:spLocks noGrp="1"/>
          </p:cNvSpPr>
          <p:nvPr>
            <p:ph idx="1"/>
          </p:nvPr>
        </p:nvSpPr>
        <p:spPr>
          <a:xfrm>
            <a:off x="-71438" y="1009650"/>
            <a:ext cx="9937751" cy="1279525"/>
          </a:xfrm>
        </p:spPr>
        <p:txBody>
          <a:bodyPr/>
          <a:lstStyle/>
          <a:p>
            <a:pPr>
              <a:buFont typeface="Wingdings" pitchFamily="2" charset="2"/>
              <a:buChar char="Ø"/>
              <a:defRPr/>
            </a:pPr>
            <a:r>
              <a:rPr lang="ja-JP" altLang="en-US" spc="-60" dirty="0" smtClean="0"/>
              <a:t>お客さまの利便性が向上するＷｅｂサービスサイト「よりそうｅねっと」を、平成２８年４月に開設します。　　</a:t>
            </a:r>
            <a:r>
              <a:rPr lang="ja-JP" altLang="en-US" dirty="0" smtClean="0"/>
              <a:t>（平成２８年１月から会員登録開始予定）</a:t>
            </a:r>
          </a:p>
          <a:p>
            <a:pPr>
              <a:spcBef>
                <a:spcPts val="600"/>
              </a:spcBef>
              <a:buFont typeface="Wingdings" pitchFamily="2" charset="2"/>
              <a:buChar char="Ø"/>
              <a:defRPr/>
            </a:pPr>
            <a:r>
              <a:rPr lang="ja-JP" altLang="en-US" dirty="0" smtClean="0"/>
              <a:t>ご登録いただくことで、お客さま専用のマイページにおいて、電気</a:t>
            </a:r>
            <a:r>
              <a:rPr lang="ja-JP" altLang="en-US" dirty="0"/>
              <a:t>のご使用量や料金の確認、各種契約手続き、料金</a:t>
            </a:r>
            <a:r>
              <a:rPr lang="ja-JP" altLang="en-US" dirty="0" smtClean="0"/>
              <a:t>シミュレーションなど</a:t>
            </a:r>
            <a:r>
              <a:rPr lang="ja-JP" altLang="en-US" dirty="0"/>
              <a:t>がご利用いただけるようになります。</a:t>
            </a:r>
          </a:p>
        </p:txBody>
      </p:sp>
      <p:sp>
        <p:nvSpPr>
          <p:cNvPr id="9" name="正方形/長方形 8"/>
          <p:cNvSpPr/>
          <p:nvPr/>
        </p:nvSpPr>
        <p:spPr>
          <a:xfrm>
            <a:off x="76200" y="2349500"/>
            <a:ext cx="9674225" cy="4175125"/>
          </a:xfrm>
          <a:prstGeom prst="rect">
            <a:avLst/>
          </a:prstGeom>
          <a:solidFill>
            <a:schemeClr val="bg1"/>
          </a:solidFill>
          <a:ln w="12700">
            <a:solidFill>
              <a:srgbClr val="FF9966"/>
            </a:solidFill>
          </a:ln>
          <a:effectLst>
            <a:outerShdw blurRad="50800" dist="38100" dir="2700000" algn="tl" rotWithShape="0">
              <a:prstClr val="black">
                <a:alpha val="40000"/>
              </a:prstClr>
            </a:outerShdw>
          </a:effectLst>
        </p:spPr>
        <p:style>
          <a:lnRef idx="1">
            <a:schemeClr val="accent3"/>
          </a:lnRef>
          <a:fillRef idx="2">
            <a:schemeClr val="accent3"/>
          </a:fillRef>
          <a:effectRef idx="1">
            <a:schemeClr val="accent3"/>
          </a:effectRef>
          <a:fontRef idx="minor">
            <a:schemeClr val="dk1"/>
          </a:fontRef>
        </p:style>
        <p:txBody>
          <a:bodyPr lIns="96981" tIns="48491" rIns="96981" bIns="48491" anchor="ctr"/>
          <a:lstStyle/>
          <a:p>
            <a:pPr algn="ctr" defTabSz="1357738" fontAlgn="auto">
              <a:spcBef>
                <a:spcPts val="0"/>
              </a:spcBef>
              <a:spcAft>
                <a:spcPts val="0"/>
              </a:spcAft>
              <a:defRPr/>
            </a:pPr>
            <a:endParaRPr lang="ja-JP" altLang="en-US" sz="1600"/>
          </a:p>
        </p:txBody>
      </p:sp>
      <p:sp>
        <p:nvSpPr>
          <p:cNvPr id="13" name="テキスト ボックス 12"/>
          <p:cNvSpPr txBox="1"/>
          <p:nvPr/>
        </p:nvSpPr>
        <p:spPr>
          <a:xfrm>
            <a:off x="76776" y="2364685"/>
            <a:ext cx="9673650" cy="400110"/>
          </a:xfrm>
          <a:prstGeom prst="rect">
            <a:avLst/>
          </a:prstGeom>
          <a:gradFill flip="none" rotWithShape="1">
            <a:gsLst>
              <a:gs pos="0">
                <a:srgbClr val="FF9966"/>
              </a:gs>
              <a:gs pos="100000">
                <a:schemeClr val="accent3"/>
              </a:gs>
              <a:gs pos="100000">
                <a:schemeClr val="accent1">
                  <a:shade val="100000"/>
                  <a:satMod val="115000"/>
                </a:schemeClr>
              </a:gs>
            </a:gsLst>
            <a:lin ang="0" scaled="1"/>
            <a:tileRect/>
          </a:gradFill>
        </p:spPr>
        <p:txBody>
          <a:bodyPr>
            <a:spAutoFit/>
          </a:bodyPr>
          <a:lstStyle/>
          <a:p>
            <a:pPr defTabSz="1357738" fontAlgn="auto">
              <a:spcBef>
                <a:spcPts val="0"/>
              </a:spcBef>
              <a:spcAft>
                <a:spcPts val="0"/>
              </a:spcAft>
              <a:defRPr/>
            </a:pPr>
            <a:r>
              <a:rPr lang="ja-JP" altLang="en-US" sz="2000" b="0" dirty="0">
                <a:ln>
                  <a:solidFill>
                    <a:srgbClr val="FF6600"/>
                  </a:solidFill>
                </a:ln>
                <a:solidFill>
                  <a:schemeClr val="bg1"/>
                </a:solidFill>
                <a:latin typeface="Arial" panose="020B0604020202020204" pitchFamily="34" charset="0"/>
                <a:ea typeface="HGP創英角ｺﾞｼｯｸUB" panose="020B0900000000000000" pitchFamily="50" charset="-128"/>
                <a:cs typeface="Arial" panose="020B0604020202020204" pitchFamily="34" charset="0"/>
              </a:rPr>
              <a:t>電気のご使用量の確認が 「簡単！」</a:t>
            </a:r>
            <a:endParaRPr lang="ja-JP" altLang="en-US" sz="2000" b="0" dirty="0">
              <a:ln>
                <a:solidFill>
                  <a:srgbClr val="FF6600"/>
                </a:solidFill>
              </a:ln>
              <a:solidFill>
                <a:schemeClr val="bg1"/>
              </a:solidFill>
              <a:latin typeface="HGP創英角ｺﾞｼｯｸUB" panose="020B0900000000000000" pitchFamily="50" charset="-128"/>
              <a:ea typeface="HGP創英角ｺﾞｼｯｸUB" panose="020B0900000000000000" pitchFamily="50" charset="-128"/>
            </a:endParaRPr>
          </a:p>
        </p:txBody>
      </p:sp>
      <p:sp>
        <p:nvSpPr>
          <p:cNvPr id="14" name="テキスト ボックス 13"/>
          <p:cNvSpPr txBox="1"/>
          <p:nvPr/>
        </p:nvSpPr>
        <p:spPr>
          <a:xfrm>
            <a:off x="76777" y="3748970"/>
            <a:ext cx="9556744" cy="400110"/>
          </a:xfrm>
          <a:prstGeom prst="rect">
            <a:avLst/>
          </a:prstGeom>
          <a:gradFill flip="none" rotWithShape="1">
            <a:gsLst>
              <a:gs pos="0">
                <a:srgbClr val="FF9966"/>
              </a:gs>
              <a:gs pos="100000">
                <a:schemeClr val="accent3"/>
              </a:gs>
              <a:gs pos="100000">
                <a:schemeClr val="accent1">
                  <a:shade val="100000"/>
                  <a:satMod val="115000"/>
                </a:schemeClr>
              </a:gs>
            </a:gsLst>
            <a:lin ang="0" scaled="1"/>
            <a:tileRect/>
          </a:gradFill>
        </p:spPr>
        <p:txBody>
          <a:bodyPr>
            <a:spAutoFit/>
          </a:bodyPr>
          <a:lstStyle/>
          <a:p>
            <a:pPr defTabSz="1357738" fontAlgn="auto">
              <a:spcBef>
                <a:spcPts val="0"/>
              </a:spcBef>
              <a:spcAft>
                <a:spcPts val="0"/>
              </a:spcAft>
              <a:defRPr/>
            </a:pPr>
            <a:r>
              <a:rPr lang="ja-JP" altLang="en-US" sz="2000" b="0" dirty="0">
                <a:ln>
                  <a:solidFill>
                    <a:srgbClr val="FF6600"/>
                  </a:solidFill>
                </a:ln>
                <a:solidFill>
                  <a:schemeClr val="bg1"/>
                </a:solidFill>
                <a:latin typeface="Arial" panose="020B0604020202020204" pitchFamily="34" charset="0"/>
                <a:ea typeface="HGP創英角ｺﾞｼｯｸUB" panose="020B0900000000000000" pitchFamily="50" charset="-128"/>
                <a:cs typeface="Arial" panose="020B0604020202020204" pitchFamily="34" charset="0"/>
              </a:rPr>
              <a:t>契約手続きが 「簡単！」</a:t>
            </a:r>
            <a:endParaRPr lang="ja-JP" altLang="en-US" sz="2000" b="0" dirty="0">
              <a:ln>
                <a:solidFill>
                  <a:srgbClr val="FF6600"/>
                </a:solidFill>
              </a:ln>
              <a:solidFill>
                <a:schemeClr val="bg1"/>
              </a:solidFill>
              <a:latin typeface="HGP創英角ｺﾞｼｯｸUB" panose="020B0900000000000000" pitchFamily="50" charset="-128"/>
              <a:ea typeface="HGP創英角ｺﾞｼｯｸUB" panose="020B0900000000000000" pitchFamily="50" charset="-128"/>
            </a:endParaRPr>
          </a:p>
        </p:txBody>
      </p:sp>
      <p:sp>
        <p:nvSpPr>
          <p:cNvPr id="15" name="テキスト ボックス 14"/>
          <p:cNvSpPr txBox="1"/>
          <p:nvPr/>
        </p:nvSpPr>
        <p:spPr>
          <a:xfrm>
            <a:off x="94622" y="4294837"/>
            <a:ext cx="8430253" cy="646331"/>
          </a:xfrm>
          <a:prstGeom prst="rect">
            <a:avLst/>
          </a:prstGeom>
          <a:noFill/>
        </p:spPr>
        <p:txBody>
          <a:bodyPr>
            <a:spAutoFit/>
          </a:bodyPr>
          <a:lstStyle/>
          <a:p>
            <a:pPr defTabSz="1357738" fontAlgn="auto">
              <a:spcBef>
                <a:spcPts val="0"/>
              </a:spcBef>
              <a:spcAft>
                <a:spcPts val="0"/>
              </a:spcAft>
              <a:defRPr/>
            </a:pPr>
            <a:r>
              <a:rPr lang="ja-JP" altLang="en-US" sz="1800" b="0" dirty="0">
                <a:ln>
                  <a:solidFill>
                    <a:schemeClr val="tx1"/>
                  </a:solidFill>
                </a:ln>
                <a:solidFill>
                  <a:schemeClr val="tx1"/>
                </a:solidFill>
                <a:latin typeface="+mj-ea"/>
              </a:rPr>
              <a:t>・料金プランの変更申込みやお引っ越しに伴う電気の利用開始手続きといった各種      　　</a:t>
            </a:r>
            <a:endParaRPr lang="en-US" altLang="ja-JP" sz="1800" b="0" dirty="0">
              <a:ln>
                <a:solidFill>
                  <a:schemeClr val="tx1"/>
                </a:solidFill>
              </a:ln>
              <a:solidFill>
                <a:schemeClr val="tx1"/>
              </a:solidFill>
              <a:latin typeface="+mj-ea"/>
            </a:endParaRPr>
          </a:p>
          <a:p>
            <a:pPr defTabSz="1357738" fontAlgn="auto">
              <a:spcBef>
                <a:spcPts val="0"/>
              </a:spcBef>
              <a:spcAft>
                <a:spcPts val="0"/>
              </a:spcAft>
              <a:defRPr/>
            </a:pPr>
            <a:r>
              <a:rPr lang="ja-JP" altLang="en-US" sz="1800" b="0" dirty="0">
                <a:ln>
                  <a:solidFill>
                    <a:schemeClr val="tx1"/>
                  </a:solidFill>
                </a:ln>
                <a:solidFill>
                  <a:schemeClr val="tx1"/>
                </a:solidFill>
                <a:latin typeface="+mj-ea"/>
              </a:rPr>
              <a:t>  契約手続きが簡単に行えます。</a:t>
            </a:r>
          </a:p>
        </p:txBody>
      </p:sp>
      <p:sp>
        <p:nvSpPr>
          <p:cNvPr id="16" name="テキスト ボックス 15"/>
          <p:cNvSpPr txBox="1"/>
          <p:nvPr/>
        </p:nvSpPr>
        <p:spPr>
          <a:xfrm>
            <a:off x="99889" y="5189130"/>
            <a:ext cx="9533631" cy="400110"/>
          </a:xfrm>
          <a:prstGeom prst="rect">
            <a:avLst/>
          </a:prstGeom>
          <a:gradFill flip="none" rotWithShape="1">
            <a:gsLst>
              <a:gs pos="0">
                <a:srgbClr val="FF9966"/>
              </a:gs>
              <a:gs pos="100000">
                <a:schemeClr val="accent3"/>
              </a:gs>
              <a:gs pos="100000">
                <a:schemeClr val="accent1">
                  <a:shade val="100000"/>
                  <a:satMod val="115000"/>
                </a:schemeClr>
              </a:gs>
            </a:gsLst>
            <a:lin ang="0" scaled="1"/>
            <a:tileRect/>
          </a:gradFill>
        </p:spPr>
        <p:txBody>
          <a:bodyPr>
            <a:spAutoFit/>
          </a:bodyPr>
          <a:lstStyle/>
          <a:p>
            <a:pPr defTabSz="1357738" fontAlgn="auto">
              <a:spcBef>
                <a:spcPts val="0"/>
              </a:spcBef>
              <a:spcAft>
                <a:spcPts val="0"/>
              </a:spcAft>
              <a:defRPr/>
            </a:pPr>
            <a:r>
              <a:rPr lang="ja-JP" altLang="en-US" sz="2000" dirty="0">
                <a:ln>
                  <a:solidFill>
                    <a:srgbClr val="FF6600"/>
                  </a:solidFill>
                </a:ln>
                <a:solidFill>
                  <a:schemeClr val="bg1"/>
                </a:solidFill>
                <a:latin typeface="Arial" panose="020B0604020202020204" pitchFamily="34" charset="0"/>
                <a:ea typeface="HGP創英角ｺﾞｼｯｸUB" panose="020B0900000000000000" pitchFamily="50" charset="-128"/>
                <a:cs typeface="Arial" panose="020B0604020202020204" pitchFamily="34" charset="0"/>
              </a:rPr>
              <a:t>料金シミュレーションが 「便利！」</a:t>
            </a:r>
            <a:endParaRPr lang="ja-JP" altLang="en-US" sz="2000" b="0" dirty="0">
              <a:ln>
                <a:solidFill>
                  <a:srgbClr val="FF6600"/>
                </a:solidFill>
              </a:ln>
              <a:solidFill>
                <a:schemeClr val="bg1"/>
              </a:solidFill>
              <a:latin typeface="HGP創英角ｺﾞｼｯｸUB" panose="020B0900000000000000" pitchFamily="50" charset="-128"/>
              <a:ea typeface="HGP創英角ｺﾞｼｯｸUB" panose="020B0900000000000000" pitchFamily="50" charset="-128"/>
            </a:endParaRPr>
          </a:p>
        </p:txBody>
      </p:sp>
      <p:sp>
        <p:nvSpPr>
          <p:cNvPr id="17" name="テキスト ボックス 16"/>
          <p:cNvSpPr txBox="1"/>
          <p:nvPr/>
        </p:nvSpPr>
        <p:spPr>
          <a:xfrm>
            <a:off x="94556" y="5805264"/>
            <a:ext cx="9655228" cy="369332"/>
          </a:xfrm>
          <a:prstGeom prst="rect">
            <a:avLst/>
          </a:prstGeom>
          <a:noFill/>
        </p:spPr>
        <p:txBody>
          <a:bodyPr>
            <a:spAutoFit/>
          </a:bodyPr>
          <a:lstStyle/>
          <a:p>
            <a:pPr defTabSz="1357738" fontAlgn="auto">
              <a:spcBef>
                <a:spcPts val="0"/>
              </a:spcBef>
              <a:spcAft>
                <a:spcPts val="0"/>
              </a:spcAft>
              <a:defRPr/>
            </a:pPr>
            <a:r>
              <a:rPr lang="ja-JP" altLang="en-US" sz="1800" b="0" dirty="0">
                <a:ln>
                  <a:solidFill>
                    <a:schemeClr val="tx1"/>
                  </a:solidFill>
                </a:ln>
                <a:solidFill>
                  <a:schemeClr val="tx1"/>
                </a:solidFill>
                <a:latin typeface="+mj-ea"/>
              </a:rPr>
              <a:t>・電気のご使用実績とライフスタイルから、“より沿う”料金プランをご提案します。</a:t>
            </a:r>
          </a:p>
        </p:txBody>
      </p:sp>
      <p:sp>
        <p:nvSpPr>
          <p:cNvPr id="18" name="タイトル 1"/>
          <p:cNvSpPr>
            <a:spLocks noGrp="1"/>
          </p:cNvSpPr>
          <p:nvPr>
            <p:ph type="title"/>
          </p:nvPr>
        </p:nvSpPr>
        <p:spPr>
          <a:xfrm>
            <a:off x="21901" y="244886"/>
            <a:ext cx="11771859" cy="576263"/>
          </a:xfrm>
          <a:extLst/>
        </p:spPr>
        <p:txBody>
          <a:bodyPr/>
          <a:lstStyle/>
          <a:p>
            <a:pPr>
              <a:defRPr/>
            </a:pPr>
            <a:r>
              <a:rPr lang="en-US" altLang="ja-JP" sz="2400" dirty="0" smtClean="0">
                <a:ln>
                  <a:solidFill>
                    <a:srgbClr val="FF6600"/>
                  </a:solidFill>
                </a:ln>
                <a:solidFill>
                  <a:srgbClr val="FFC000"/>
                </a:solidFill>
                <a:latin typeface="HG丸ｺﾞｼｯｸM-PRO" panose="020F0600000000000000" pitchFamily="50" charset="-128"/>
                <a:ea typeface="HG丸ｺﾞｼｯｸM-PRO" panose="020F0600000000000000" pitchFamily="50" charset="-128"/>
                <a:cs typeface="Arial" panose="020B0604020202020204" pitchFamily="34" charset="0"/>
              </a:rPr>
              <a:t> </a:t>
            </a:r>
            <a:r>
              <a:rPr lang="en-US" altLang="ja-JP" dirty="0">
                <a:ln>
                  <a:solidFill>
                    <a:srgbClr val="FF6600"/>
                  </a:solidFill>
                </a:ln>
                <a:solidFill>
                  <a:srgbClr val="FFFF99"/>
                </a:solidFill>
                <a:latin typeface="HGP創英角ｺﾞｼｯｸUB" panose="020B0900000000000000" pitchFamily="50" charset="-128"/>
                <a:ea typeface="HGP創英角ｺﾞｼｯｸUB" panose="020B0900000000000000" pitchFamily="50" charset="-128"/>
                <a:cs typeface="Arial" panose="020B0604020202020204" pitchFamily="34" charset="0"/>
              </a:rPr>
              <a:t>Action1.</a:t>
            </a:r>
            <a:r>
              <a:rPr lang="ja-JP" altLang="en-US" dirty="0">
                <a:ln>
                  <a:solidFill>
                    <a:srgbClr val="FF6600"/>
                  </a:solidFill>
                </a:ln>
                <a:solidFill>
                  <a:srgbClr val="FFFF99"/>
                </a:solidFill>
                <a:latin typeface="HGP創英角ｺﾞｼｯｸUB" panose="020B0900000000000000" pitchFamily="50" charset="-128"/>
                <a:ea typeface="HGP創英角ｺﾞｼｯｸUB" panose="020B0900000000000000" pitchFamily="50" charset="-128"/>
              </a:rPr>
              <a:t>　</a:t>
            </a:r>
            <a:r>
              <a:rPr lang="ja-JP" altLang="en-US" dirty="0">
                <a:ln>
                  <a:solidFill>
                    <a:srgbClr val="FF6600"/>
                  </a:solidFill>
                </a:ln>
                <a:solidFill>
                  <a:schemeClr val="bg1"/>
                </a:solidFill>
                <a:latin typeface="HGP創英角ｺﾞｼｯｸUB" panose="020B0900000000000000" pitchFamily="50" charset="-128"/>
                <a:ea typeface="HGP創英角ｺﾞｼｯｸUB" panose="020B0900000000000000" pitchFamily="50" charset="-128"/>
              </a:rPr>
              <a:t>お客さまのご要望に</a:t>
            </a:r>
            <a:r>
              <a:rPr lang="ja-JP" altLang="en-US" dirty="0">
                <a:ln>
                  <a:solidFill>
                    <a:srgbClr val="FF6600"/>
                  </a:solidFill>
                </a:ln>
                <a:solidFill>
                  <a:srgbClr val="FFFF99"/>
                </a:solidFill>
                <a:latin typeface="HGP創英角ｺﾞｼｯｸUB" panose="020B0900000000000000" pitchFamily="50" charset="-128"/>
                <a:ea typeface="HGP創英角ｺﾞｼｯｸUB" panose="020B0900000000000000" pitchFamily="50" charset="-128"/>
              </a:rPr>
              <a:t>“より沿う”</a:t>
            </a:r>
            <a:r>
              <a:rPr lang="ja-JP" altLang="en-US" dirty="0">
                <a:ln>
                  <a:solidFill>
                    <a:srgbClr val="FF6600"/>
                  </a:solidFill>
                </a:ln>
                <a:solidFill>
                  <a:schemeClr val="bg1"/>
                </a:solidFill>
                <a:latin typeface="HGP創英角ｺﾞｼｯｸUB" panose="020B0900000000000000" pitchFamily="50" charset="-128"/>
                <a:ea typeface="HGP創英角ｺﾞｼｯｸUB" panose="020B0900000000000000" pitchFamily="50" charset="-128"/>
              </a:rPr>
              <a:t>サービスを提供</a:t>
            </a:r>
            <a:r>
              <a:rPr lang="ja-JP" altLang="en-US" sz="2400" dirty="0">
                <a:ln>
                  <a:solidFill>
                    <a:srgbClr val="FF6600"/>
                  </a:solidFill>
                </a:ln>
                <a:solidFill>
                  <a:schemeClr val="bg1"/>
                </a:solidFill>
                <a:latin typeface="HGP創英角ｺﾞｼｯｸUB" panose="020B0900000000000000" pitchFamily="50" charset="-128"/>
                <a:ea typeface="HGP創英角ｺﾞｼｯｸUB" panose="020B0900000000000000" pitchFamily="50" charset="-128"/>
              </a:rPr>
              <a:t/>
            </a:r>
            <a:br>
              <a:rPr lang="ja-JP" altLang="en-US" sz="2400" dirty="0">
                <a:ln>
                  <a:solidFill>
                    <a:srgbClr val="FF6600"/>
                  </a:solidFill>
                </a:ln>
                <a:solidFill>
                  <a:schemeClr val="bg1"/>
                </a:solidFill>
                <a:latin typeface="HGP創英角ｺﾞｼｯｸUB" panose="020B0900000000000000" pitchFamily="50" charset="-128"/>
                <a:ea typeface="HGP創英角ｺﾞｼｯｸUB" panose="020B0900000000000000" pitchFamily="50" charset="-128"/>
              </a:rPr>
            </a:br>
            <a:r>
              <a:rPr lang="en-US" altLang="ja-JP" sz="2400" dirty="0" smtClean="0">
                <a:latin typeface="HG丸ｺﾞｼｯｸM-PRO" panose="020F0600000000000000" pitchFamily="50" charset="-128"/>
                <a:ea typeface="HG丸ｺﾞｼｯｸM-PRO" panose="020F0600000000000000" pitchFamily="50" charset="-128"/>
              </a:rPr>
              <a:t> </a:t>
            </a:r>
            <a:r>
              <a:rPr lang="ja-JP" altLang="en-US" sz="2400" b="0" dirty="0" smtClean="0">
                <a:latin typeface="HG丸ｺﾞｼｯｸM-PRO" panose="020F0600000000000000" pitchFamily="50" charset="-128"/>
                <a:ea typeface="HG丸ｺﾞｼｯｸM-PRO" panose="020F0600000000000000" pitchFamily="50" charset="-128"/>
              </a:rPr>
              <a:t>もっと</a:t>
            </a:r>
            <a:r>
              <a:rPr lang="ja-JP" altLang="en-US" sz="2400" b="0" dirty="0">
                <a:latin typeface="HG丸ｺﾞｼｯｸM-PRO" panose="020F0600000000000000" pitchFamily="50" charset="-128"/>
                <a:ea typeface="HG丸ｺﾞｼｯｸM-PRO" panose="020F0600000000000000" pitchFamily="50" charset="-128"/>
              </a:rPr>
              <a:t>便利！ 新たな</a:t>
            </a:r>
            <a:r>
              <a:rPr lang="en-US" altLang="ja-JP" sz="2400" b="0" dirty="0">
                <a:latin typeface="HG丸ｺﾞｼｯｸM-PRO" panose="020F0600000000000000" pitchFamily="50" charset="-128"/>
                <a:ea typeface="HG丸ｺﾞｼｯｸM-PRO" panose="020F0600000000000000" pitchFamily="50" charset="-128"/>
              </a:rPr>
              <a:t>Web</a:t>
            </a:r>
            <a:r>
              <a:rPr lang="ja-JP" altLang="en-US" sz="2400" b="0" dirty="0">
                <a:latin typeface="HG丸ｺﾞｼｯｸM-PRO" panose="020F0600000000000000" pitchFamily="50" charset="-128"/>
                <a:ea typeface="HG丸ｺﾞｼｯｸM-PRO" panose="020F0600000000000000" pitchFamily="50" charset="-128"/>
              </a:rPr>
              <a:t>サービスサイト「よりそう</a:t>
            </a:r>
            <a:r>
              <a:rPr lang="en-US" altLang="ja-JP" sz="2400" b="0" dirty="0">
                <a:latin typeface="HG丸ｺﾞｼｯｸM-PRO" panose="020F0600000000000000" pitchFamily="50" charset="-128"/>
                <a:ea typeface="HG丸ｺﾞｼｯｸM-PRO" panose="020F0600000000000000" pitchFamily="50" charset="-128"/>
              </a:rPr>
              <a:t>e</a:t>
            </a:r>
            <a:r>
              <a:rPr lang="ja-JP" altLang="en-US" sz="2400" b="0" dirty="0">
                <a:latin typeface="HG丸ｺﾞｼｯｸM-PRO" panose="020F0600000000000000" pitchFamily="50" charset="-128"/>
                <a:ea typeface="HG丸ｺﾞｼｯｸM-PRO" panose="020F0600000000000000" pitchFamily="50" charset="-128"/>
              </a:rPr>
              <a:t>ねっと」</a:t>
            </a:r>
          </a:p>
        </p:txBody>
      </p:sp>
      <p:sp>
        <p:nvSpPr>
          <p:cNvPr id="12" name="テキスト ボックス 11"/>
          <p:cNvSpPr txBox="1"/>
          <p:nvPr/>
        </p:nvSpPr>
        <p:spPr>
          <a:xfrm>
            <a:off x="76776" y="2993177"/>
            <a:ext cx="9789537" cy="507831"/>
          </a:xfrm>
          <a:prstGeom prst="rect">
            <a:avLst/>
          </a:prstGeom>
          <a:noFill/>
        </p:spPr>
        <p:txBody>
          <a:bodyPr>
            <a:spAutoFit/>
          </a:bodyPr>
          <a:lstStyle/>
          <a:p>
            <a:pPr defTabSz="1357738" fontAlgn="auto">
              <a:lnSpc>
                <a:spcPct val="150000"/>
              </a:lnSpc>
              <a:spcBef>
                <a:spcPts val="0"/>
              </a:spcBef>
              <a:spcAft>
                <a:spcPts val="0"/>
              </a:spcAft>
              <a:defRPr/>
            </a:pPr>
            <a:r>
              <a:rPr lang="ja-JP" altLang="en-US" sz="1800" b="0" dirty="0">
                <a:ln>
                  <a:solidFill>
                    <a:schemeClr val="tx1"/>
                  </a:solidFill>
                </a:ln>
                <a:solidFill>
                  <a:schemeClr val="tx1"/>
                </a:solidFill>
                <a:latin typeface="+mj-ea"/>
                <a:ea typeface="+mj-ea"/>
              </a:rPr>
              <a:t>・毎月の電気のご使用量や料金を、ご自宅のパソコンやスマートフォンで確認できます。</a:t>
            </a:r>
            <a:endParaRPr lang="en-US" altLang="ja-JP" sz="1800" b="0" dirty="0">
              <a:ln>
                <a:solidFill>
                  <a:schemeClr val="tx1"/>
                </a:solidFill>
              </a:ln>
              <a:solidFill>
                <a:schemeClr val="tx1"/>
              </a:solidFill>
              <a:latin typeface="+mj-ea"/>
              <a:ea typeface="+mj-ea"/>
            </a:endParaRPr>
          </a:p>
        </p:txBody>
      </p:sp>
      <p:pic>
        <p:nvPicPr>
          <p:cNvPr id="1230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24875" y="2805113"/>
            <a:ext cx="1190625" cy="695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30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16938" y="4418013"/>
            <a:ext cx="1095375" cy="666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302"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15300" y="5695950"/>
            <a:ext cx="1504950" cy="685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ransition>
    <p:cut/>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コンテンツ プレースホルダー 1"/>
          <p:cNvSpPr>
            <a:spLocks noGrp="1"/>
          </p:cNvSpPr>
          <p:nvPr>
            <p:ph idx="1"/>
          </p:nvPr>
        </p:nvSpPr>
        <p:spPr>
          <a:xfrm>
            <a:off x="0" y="1058863"/>
            <a:ext cx="9906000" cy="1001712"/>
          </a:xfrm>
        </p:spPr>
        <p:txBody>
          <a:bodyPr/>
          <a:lstStyle/>
          <a:p>
            <a:pPr>
              <a:buFont typeface="Wingdings" pitchFamily="2" charset="2"/>
              <a:buChar char="Ø"/>
            </a:pPr>
            <a:r>
              <a:rPr lang="ja-JP" altLang="en-US" smtClean="0"/>
              <a:t>「よりそうｅねっと」とともに、「よりそうｅポイント」サービスを平成２８年４月から開始します。</a:t>
            </a:r>
          </a:p>
          <a:p>
            <a:pPr>
              <a:spcBef>
                <a:spcPts val="600"/>
              </a:spcBef>
              <a:buFont typeface="Wingdings" pitchFamily="2" charset="2"/>
              <a:buChar char="Ø"/>
            </a:pPr>
            <a:r>
              <a:rPr lang="ja-JP" altLang="en-US" smtClean="0"/>
              <a:t>たまったポイントは、各種共通ポイントのほか、東北６県と新潟県の復興支援や地域活性化につながる寄付や地場産品への交換も予定しています。</a:t>
            </a:r>
          </a:p>
        </p:txBody>
      </p:sp>
      <p:sp>
        <p:nvSpPr>
          <p:cNvPr id="8" name="正方形/長方形 7"/>
          <p:cNvSpPr/>
          <p:nvPr/>
        </p:nvSpPr>
        <p:spPr>
          <a:xfrm>
            <a:off x="134938" y="2109788"/>
            <a:ext cx="9674225" cy="4654550"/>
          </a:xfrm>
          <a:prstGeom prst="rect">
            <a:avLst/>
          </a:prstGeom>
          <a:solidFill>
            <a:schemeClr val="bg1"/>
          </a:solidFill>
          <a:ln w="12700">
            <a:solidFill>
              <a:srgbClr val="FF9966"/>
            </a:solidFill>
          </a:ln>
          <a:effectLst>
            <a:outerShdw blurRad="50800" dist="38100" dir="2700000" algn="tl" rotWithShape="0">
              <a:prstClr val="black">
                <a:alpha val="40000"/>
              </a:prstClr>
            </a:outerShdw>
          </a:effectLst>
        </p:spPr>
        <p:style>
          <a:lnRef idx="1">
            <a:schemeClr val="accent3"/>
          </a:lnRef>
          <a:fillRef idx="2">
            <a:schemeClr val="accent3"/>
          </a:fillRef>
          <a:effectRef idx="1">
            <a:schemeClr val="accent3"/>
          </a:effectRef>
          <a:fontRef idx="minor">
            <a:schemeClr val="dk1"/>
          </a:fontRef>
        </p:style>
        <p:txBody>
          <a:bodyPr lIns="96981" tIns="48491" rIns="96981" bIns="48491" anchor="ctr"/>
          <a:lstStyle/>
          <a:p>
            <a:pPr algn="ctr" defTabSz="1357738" fontAlgn="auto">
              <a:spcBef>
                <a:spcPts val="0"/>
              </a:spcBef>
              <a:spcAft>
                <a:spcPts val="0"/>
              </a:spcAft>
              <a:defRPr/>
            </a:pPr>
            <a:endParaRPr lang="ja-JP" altLang="en-US" sz="1600"/>
          </a:p>
        </p:txBody>
      </p:sp>
      <p:sp>
        <p:nvSpPr>
          <p:cNvPr id="9" name="テキスト ボックス 8"/>
          <p:cNvSpPr txBox="1"/>
          <p:nvPr/>
        </p:nvSpPr>
        <p:spPr>
          <a:xfrm>
            <a:off x="76776" y="2518162"/>
            <a:ext cx="9789537" cy="507831"/>
          </a:xfrm>
          <a:prstGeom prst="rect">
            <a:avLst/>
          </a:prstGeom>
          <a:noFill/>
        </p:spPr>
        <p:txBody>
          <a:bodyPr>
            <a:spAutoFit/>
          </a:bodyPr>
          <a:lstStyle/>
          <a:p>
            <a:pPr marL="82550" indent="-82550" defTabSz="1357738" fontAlgn="auto">
              <a:lnSpc>
                <a:spcPct val="150000"/>
              </a:lnSpc>
              <a:spcBef>
                <a:spcPts val="0"/>
              </a:spcBef>
              <a:spcAft>
                <a:spcPts val="0"/>
              </a:spcAft>
              <a:buFont typeface="Arial" panose="020B0604020202020204" pitchFamily="34" charset="0"/>
              <a:buChar char="•"/>
              <a:defRPr/>
            </a:pPr>
            <a:r>
              <a:rPr lang="ja-JP" altLang="en-US" sz="1800" b="0" dirty="0">
                <a:ln>
                  <a:solidFill>
                    <a:schemeClr val="tx1"/>
                  </a:solidFill>
                </a:ln>
                <a:latin typeface="+mn-ea"/>
                <a:ea typeface="+mn-ea"/>
              </a:rPr>
              <a:t>「よりそうｅねっと」の会員登録で、「よりそうｅポイント」のサービスがご利用できます</a:t>
            </a:r>
            <a:r>
              <a:rPr lang="ja-JP" altLang="en-US" sz="1800" b="0" dirty="0">
                <a:ln>
                  <a:solidFill>
                    <a:schemeClr val="tx1"/>
                  </a:solidFill>
                </a:ln>
                <a:latin typeface="+mj-ea"/>
                <a:ea typeface="+mj-ea"/>
              </a:rPr>
              <a:t>。</a:t>
            </a:r>
            <a:endParaRPr lang="en-US" altLang="ja-JP" sz="1800" b="0" dirty="0">
              <a:ln>
                <a:solidFill>
                  <a:schemeClr val="tx1"/>
                </a:solidFill>
              </a:ln>
              <a:latin typeface="+mj-ea"/>
              <a:ea typeface="+mj-ea"/>
            </a:endParaRPr>
          </a:p>
        </p:txBody>
      </p:sp>
      <p:sp>
        <p:nvSpPr>
          <p:cNvPr id="10" name="テキスト ボックス 9"/>
          <p:cNvSpPr txBox="1"/>
          <p:nvPr/>
        </p:nvSpPr>
        <p:spPr>
          <a:xfrm>
            <a:off x="149042" y="2119981"/>
            <a:ext cx="9659614" cy="400110"/>
          </a:xfrm>
          <a:prstGeom prst="rect">
            <a:avLst/>
          </a:prstGeom>
          <a:gradFill flip="none" rotWithShape="1">
            <a:gsLst>
              <a:gs pos="0">
                <a:srgbClr val="FF9966"/>
              </a:gs>
              <a:gs pos="100000">
                <a:schemeClr val="accent3"/>
              </a:gs>
              <a:gs pos="100000">
                <a:schemeClr val="accent1">
                  <a:shade val="100000"/>
                  <a:satMod val="115000"/>
                </a:schemeClr>
              </a:gs>
            </a:gsLst>
            <a:lin ang="0" scaled="1"/>
            <a:tileRect/>
          </a:gradFill>
        </p:spPr>
        <p:txBody>
          <a:bodyPr>
            <a:spAutoFit/>
          </a:bodyPr>
          <a:lstStyle/>
          <a:p>
            <a:pPr defTabSz="1357738" fontAlgn="auto">
              <a:spcBef>
                <a:spcPts val="0"/>
              </a:spcBef>
              <a:spcAft>
                <a:spcPts val="0"/>
              </a:spcAft>
              <a:defRPr/>
            </a:pPr>
            <a:r>
              <a:rPr lang="ja-JP" altLang="en-US" sz="2000" dirty="0">
                <a:ln>
                  <a:solidFill>
                    <a:srgbClr val="FF6600"/>
                  </a:solidFill>
                </a:ln>
                <a:solidFill>
                  <a:schemeClr val="bg1"/>
                </a:solidFill>
                <a:latin typeface="HGP創英角ｺﾞｼｯｸUB" panose="020B0900000000000000" pitchFamily="50" charset="-128"/>
                <a:ea typeface="HGP創英角ｺﾞｼｯｸUB" panose="020B0900000000000000" pitchFamily="50" charset="-128"/>
              </a:rPr>
              <a:t>「よりそう</a:t>
            </a:r>
            <a:r>
              <a:rPr lang="en-US" altLang="ja-JP" sz="2000" dirty="0">
                <a:ln>
                  <a:solidFill>
                    <a:srgbClr val="FF6600"/>
                  </a:solidFill>
                </a:ln>
                <a:solidFill>
                  <a:schemeClr val="bg1"/>
                </a:solidFill>
                <a:latin typeface="HGP創英角ｺﾞｼｯｸUB" panose="020B0900000000000000" pitchFamily="50" charset="-128"/>
                <a:ea typeface="HGP創英角ｺﾞｼｯｸUB" panose="020B0900000000000000" pitchFamily="50" charset="-128"/>
              </a:rPr>
              <a:t>e</a:t>
            </a:r>
            <a:r>
              <a:rPr lang="ja-JP" altLang="en-US" sz="2000" dirty="0">
                <a:ln>
                  <a:solidFill>
                    <a:srgbClr val="FF6600"/>
                  </a:solidFill>
                </a:ln>
                <a:solidFill>
                  <a:schemeClr val="bg1"/>
                </a:solidFill>
                <a:latin typeface="HGP創英角ｺﾞｼｯｸUB" panose="020B0900000000000000" pitchFamily="50" charset="-128"/>
                <a:ea typeface="HGP創英角ｺﾞｼｯｸUB" panose="020B0900000000000000" pitchFamily="50" charset="-128"/>
              </a:rPr>
              <a:t>ねっと」の会員限定サービス</a:t>
            </a:r>
          </a:p>
        </p:txBody>
      </p:sp>
      <p:sp>
        <p:nvSpPr>
          <p:cNvPr id="11" name="テキスト ボックス 10"/>
          <p:cNvSpPr txBox="1"/>
          <p:nvPr/>
        </p:nvSpPr>
        <p:spPr>
          <a:xfrm>
            <a:off x="148027" y="3128335"/>
            <a:ext cx="9437236" cy="400110"/>
          </a:xfrm>
          <a:prstGeom prst="rect">
            <a:avLst/>
          </a:prstGeom>
          <a:gradFill flip="none" rotWithShape="1">
            <a:gsLst>
              <a:gs pos="0">
                <a:srgbClr val="FF9966"/>
              </a:gs>
              <a:gs pos="100000">
                <a:schemeClr val="accent3"/>
              </a:gs>
              <a:gs pos="100000">
                <a:schemeClr val="accent1">
                  <a:shade val="100000"/>
                  <a:satMod val="115000"/>
                </a:schemeClr>
              </a:gs>
            </a:gsLst>
            <a:lin ang="0" scaled="1"/>
            <a:tileRect/>
          </a:gradFill>
        </p:spPr>
        <p:txBody>
          <a:bodyPr>
            <a:spAutoFit/>
          </a:bodyPr>
          <a:lstStyle/>
          <a:p>
            <a:pPr defTabSz="1357738" fontAlgn="auto">
              <a:spcBef>
                <a:spcPts val="0"/>
              </a:spcBef>
              <a:spcAft>
                <a:spcPts val="0"/>
              </a:spcAft>
              <a:defRPr/>
            </a:pPr>
            <a:r>
              <a:rPr lang="ja-JP" altLang="en-US" sz="2000" dirty="0">
                <a:ln>
                  <a:solidFill>
                    <a:srgbClr val="FF6600"/>
                  </a:solidFill>
                </a:ln>
                <a:solidFill>
                  <a:schemeClr val="bg1"/>
                </a:solidFill>
                <a:latin typeface="Arial" panose="020B0604020202020204" pitchFamily="34" charset="0"/>
                <a:ea typeface="HGP創英角ｺﾞｼｯｸUB" panose="020B0900000000000000" pitchFamily="50" charset="-128"/>
                <a:cs typeface="Arial" panose="020B0604020202020204" pitchFamily="34" charset="0"/>
              </a:rPr>
              <a:t>「</a:t>
            </a:r>
            <a:r>
              <a:rPr lang="ja-JP" altLang="en-US" sz="2000" dirty="0">
                <a:ln>
                  <a:solidFill>
                    <a:srgbClr val="FF6600"/>
                  </a:solidFill>
                </a:ln>
                <a:solidFill>
                  <a:schemeClr val="bg1"/>
                </a:solidFill>
                <a:latin typeface="HGP創英角ｺﾞｼｯｸUB" panose="020B0900000000000000" pitchFamily="50" charset="-128"/>
                <a:ea typeface="HGP創英角ｺﾞｼｯｸUB" panose="020B0900000000000000" pitchFamily="50" charset="-128"/>
                <a:cs typeface="Arial" panose="020B0604020202020204" pitchFamily="34" charset="0"/>
              </a:rPr>
              <a:t>よりそう</a:t>
            </a:r>
            <a:r>
              <a:rPr lang="en-US" altLang="ja-JP" sz="2000" dirty="0">
                <a:ln>
                  <a:solidFill>
                    <a:srgbClr val="FF6600"/>
                  </a:solidFill>
                </a:ln>
                <a:solidFill>
                  <a:schemeClr val="bg1"/>
                </a:solidFill>
                <a:latin typeface="HGP創英角ｺﾞｼｯｸUB" panose="020B0900000000000000" pitchFamily="50" charset="-128"/>
                <a:ea typeface="HGP創英角ｺﾞｼｯｸUB" panose="020B0900000000000000" pitchFamily="50" charset="-128"/>
                <a:cs typeface="Arial" panose="020B0604020202020204" pitchFamily="34" charset="0"/>
              </a:rPr>
              <a:t>e</a:t>
            </a:r>
            <a:r>
              <a:rPr lang="ja-JP" altLang="en-US" sz="2000" dirty="0">
                <a:ln>
                  <a:solidFill>
                    <a:srgbClr val="FF6600"/>
                  </a:solidFill>
                </a:ln>
                <a:solidFill>
                  <a:schemeClr val="bg1"/>
                </a:solidFill>
                <a:latin typeface="HGP創英角ｺﾞｼｯｸUB" panose="020B0900000000000000" pitchFamily="50" charset="-128"/>
                <a:ea typeface="HGP創英角ｺﾞｼｯｸUB" panose="020B0900000000000000" pitchFamily="50" charset="-128"/>
                <a:cs typeface="Arial" panose="020B0604020202020204" pitchFamily="34" charset="0"/>
              </a:rPr>
              <a:t>ねっと</a:t>
            </a:r>
            <a:r>
              <a:rPr lang="ja-JP" altLang="en-US" sz="2000" dirty="0">
                <a:ln>
                  <a:solidFill>
                    <a:srgbClr val="FF6600"/>
                  </a:solidFill>
                </a:ln>
                <a:solidFill>
                  <a:schemeClr val="bg1"/>
                </a:solidFill>
                <a:latin typeface="Arial" panose="020B0604020202020204" pitchFamily="34" charset="0"/>
                <a:ea typeface="HGP創英角ｺﾞｼｯｸUB" panose="020B0900000000000000" pitchFamily="50" charset="-128"/>
                <a:cs typeface="Arial" panose="020B0604020202020204" pitchFamily="34" charset="0"/>
              </a:rPr>
              <a:t>」を活用いただくことでポイントがたまる</a:t>
            </a:r>
            <a:endParaRPr lang="ja-JP" altLang="en-US" sz="2000" b="0" dirty="0">
              <a:ln>
                <a:solidFill>
                  <a:srgbClr val="FF6600"/>
                </a:solidFill>
              </a:ln>
              <a:solidFill>
                <a:schemeClr val="bg1"/>
              </a:solidFill>
              <a:latin typeface="HGP創英角ｺﾞｼｯｸUB" panose="020B0900000000000000" pitchFamily="50" charset="-128"/>
              <a:ea typeface="HGP創英角ｺﾞｼｯｸUB" panose="020B0900000000000000" pitchFamily="50" charset="-128"/>
            </a:endParaRPr>
          </a:p>
        </p:txBody>
      </p:sp>
      <p:sp>
        <p:nvSpPr>
          <p:cNvPr id="13" name="テキスト ボックス 12"/>
          <p:cNvSpPr txBox="1"/>
          <p:nvPr/>
        </p:nvSpPr>
        <p:spPr>
          <a:xfrm>
            <a:off x="158135" y="5036168"/>
            <a:ext cx="7370418" cy="400110"/>
          </a:xfrm>
          <a:prstGeom prst="rect">
            <a:avLst/>
          </a:prstGeom>
          <a:gradFill flip="none" rotWithShape="1">
            <a:gsLst>
              <a:gs pos="0">
                <a:srgbClr val="FF9966"/>
              </a:gs>
              <a:gs pos="100000">
                <a:schemeClr val="accent3"/>
              </a:gs>
              <a:gs pos="100000">
                <a:schemeClr val="accent1">
                  <a:shade val="100000"/>
                  <a:satMod val="115000"/>
                </a:schemeClr>
              </a:gs>
            </a:gsLst>
            <a:lin ang="0" scaled="1"/>
            <a:tileRect/>
          </a:gradFill>
        </p:spPr>
        <p:txBody>
          <a:bodyPr>
            <a:spAutoFit/>
          </a:bodyPr>
          <a:lstStyle/>
          <a:p>
            <a:pPr defTabSz="1357738" fontAlgn="auto">
              <a:spcBef>
                <a:spcPts val="0"/>
              </a:spcBef>
              <a:spcAft>
                <a:spcPts val="0"/>
              </a:spcAft>
              <a:defRPr/>
            </a:pPr>
            <a:r>
              <a:rPr lang="ja-JP" altLang="en-US" sz="2000" dirty="0">
                <a:ln>
                  <a:solidFill>
                    <a:srgbClr val="FF6600"/>
                  </a:solidFill>
                </a:ln>
                <a:solidFill>
                  <a:schemeClr val="bg1"/>
                </a:solidFill>
                <a:latin typeface="Arial" panose="020B0604020202020204" pitchFamily="34" charset="0"/>
                <a:ea typeface="HGP創英角ｺﾞｼｯｸUB" panose="020B0900000000000000" pitchFamily="50" charset="-128"/>
                <a:cs typeface="Arial" panose="020B0604020202020204" pitchFamily="34" charset="0"/>
              </a:rPr>
              <a:t>たまったポイントは、復興支援にもつながる</a:t>
            </a:r>
            <a:endParaRPr lang="ja-JP" altLang="en-US" sz="2000" b="0" dirty="0">
              <a:ln>
                <a:solidFill>
                  <a:srgbClr val="FF6600"/>
                </a:solidFill>
              </a:ln>
              <a:solidFill>
                <a:schemeClr val="bg1"/>
              </a:solidFill>
              <a:latin typeface="HGP創英角ｺﾞｼｯｸUB" panose="020B0900000000000000" pitchFamily="50" charset="-128"/>
              <a:ea typeface="HGP創英角ｺﾞｼｯｸUB" panose="020B0900000000000000" pitchFamily="50" charset="-128"/>
            </a:endParaRPr>
          </a:p>
        </p:txBody>
      </p:sp>
      <p:sp>
        <p:nvSpPr>
          <p:cNvPr id="14" name="テキスト ボックス 13"/>
          <p:cNvSpPr txBox="1"/>
          <p:nvPr/>
        </p:nvSpPr>
        <p:spPr>
          <a:xfrm>
            <a:off x="94556" y="5589240"/>
            <a:ext cx="5722540" cy="923330"/>
          </a:xfrm>
          <a:prstGeom prst="rect">
            <a:avLst/>
          </a:prstGeom>
          <a:noFill/>
        </p:spPr>
        <p:txBody>
          <a:bodyPr>
            <a:spAutoFit/>
          </a:bodyPr>
          <a:lstStyle/>
          <a:p>
            <a:pPr marL="82550" indent="-82550" defTabSz="1357738" fontAlgn="auto">
              <a:spcBef>
                <a:spcPts val="0"/>
              </a:spcBef>
              <a:spcAft>
                <a:spcPts val="0"/>
              </a:spcAft>
              <a:buFont typeface="Arial" panose="020B0604020202020204" pitchFamily="34" charset="0"/>
              <a:buChar char="•"/>
              <a:defRPr/>
            </a:pPr>
            <a:r>
              <a:rPr lang="ja-JP" altLang="en-US" sz="1800" b="0" dirty="0">
                <a:ln>
                  <a:solidFill>
                    <a:schemeClr val="tx1"/>
                  </a:solidFill>
                </a:ln>
                <a:latin typeface="+mj-ea"/>
              </a:rPr>
              <a:t>たまったポイントは、各種共通ポイントへの交換のほか、東北地域の復興支援や地域の活性化につながる寄付や地場産品との交換も予定しています。</a:t>
            </a:r>
          </a:p>
        </p:txBody>
      </p:sp>
      <p:sp>
        <p:nvSpPr>
          <p:cNvPr id="25" name="タイトル 1"/>
          <p:cNvSpPr>
            <a:spLocks noGrp="1"/>
          </p:cNvSpPr>
          <p:nvPr>
            <p:ph type="title"/>
          </p:nvPr>
        </p:nvSpPr>
        <p:spPr>
          <a:xfrm>
            <a:off x="-15552" y="260648"/>
            <a:ext cx="11771859" cy="576263"/>
          </a:xfrm>
          <a:extLst/>
        </p:spPr>
        <p:txBody>
          <a:bodyPr/>
          <a:lstStyle/>
          <a:p>
            <a:pPr>
              <a:defRPr/>
            </a:pPr>
            <a:r>
              <a:rPr lang="ja-JP" altLang="en-US" sz="2400" dirty="0" smtClean="0">
                <a:ln>
                  <a:solidFill>
                    <a:srgbClr val="FF6600"/>
                  </a:solidFill>
                </a:ln>
                <a:solidFill>
                  <a:srgbClr val="FFFF99"/>
                </a:solidFill>
                <a:latin typeface="HGP創英角ｺﾞｼｯｸUB" panose="020B0900000000000000" pitchFamily="50" charset="-128"/>
                <a:ea typeface="HGP創英角ｺﾞｼｯｸUB" panose="020B0900000000000000" pitchFamily="50" charset="-128"/>
                <a:cs typeface="Arial" panose="020B0604020202020204" pitchFamily="34" charset="0"/>
              </a:rPr>
              <a:t>　</a:t>
            </a:r>
            <a:r>
              <a:rPr lang="en-US" altLang="ja-JP" dirty="0">
                <a:ln>
                  <a:solidFill>
                    <a:srgbClr val="FF6600"/>
                  </a:solidFill>
                </a:ln>
                <a:solidFill>
                  <a:srgbClr val="FFFF99"/>
                </a:solidFill>
                <a:latin typeface="HGP創英角ｺﾞｼｯｸUB" panose="020B0900000000000000" pitchFamily="50" charset="-128"/>
                <a:ea typeface="HGP創英角ｺﾞｼｯｸUB" panose="020B0900000000000000" pitchFamily="50" charset="-128"/>
                <a:cs typeface="Arial" panose="020B0604020202020204" pitchFamily="34" charset="0"/>
              </a:rPr>
              <a:t>Action1.</a:t>
            </a:r>
            <a:r>
              <a:rPr lang="ja-JP" altLang="en-US" dirty="0">
                <a:ln>
                  <a:solidFill>
                    <a:srgbClr val="FF6600"/>
                  </a:solidFill>
                </a:ln>
                <a:solidFill>
                  <a:srgbClr val="FFFF99"/>
                </a:solidFill>
                <a:latin typeface="HGP創英角ｺﾞｼｯｸUB" panose="020B0900000000000000" pitchFamily="50" charset="-128"/>
                <a:ea typeface="HGP創英角ｺﾞｼｯｸUB" panose="020B0900000000000000" pitchFamily="50" charset="-128"/>
              </a:rPr>
              <a:t>　</a:t>
            </a:r>
            <a:r>
              <a:rPr lang="ja-JP" altLang="en-US" dirty="0">
                <a:ln>
                  <a:solidFill>
                    <a:srgbClr val="FF6600"/>
                  </a:solidFill>
                </a:ln>
                <a:solidFill>
                  <a:schemeClr val="bg1"/>
                </a:solidFill>
                <a:latin typeface="HGP創英角ｺﾞｼｯｸUB" panose="020B0900000000000000" pitchFamily="50" charset="-128"/>
                <a:ea typeface="HGP創英角ｺﾞｼｯｸUB" panose="020B0900000000000000" pitchFamily="50" charset="-128"/>
              </a:rPr>
              <a:t>お客さまのご要望に</a:t>
            </a:r>
            <a:r>
              <a:rPr lang="ja-JP" altLang="en-US" dirty="0">
                <a:ln>
                  <a:solidFill>
                    <a:srgbClr val="FF6600"/>
                  </a:solidFill>
                </a:ln>
                <a:solidFill>
                  <a:srgbClr val="FFFF99"/>
                </a:solidFill>
                <a:latin typeface="HGP創英角ｺﾞｼｯｸUB" panose="020B0900000000000000" pitchFamily="50" charset="-128"/>
                <a:ea typeface="HGP創英角ｺﾞｼｯｸUB" panose="020B0900000000000000" pitchFamily="50" charset="-128"/>
              </a:rPr>
              <a:t>“より沿う”</a:t>
            </a:r>
            <a:r>
              <a:rPr lang="ja-JP" altLang="en-US" dirty="0">
                <a:ln>
                  <a:solidFill>
                    <a:srgbClr val="FF6600"/>
                  </a:solidFill>
                </a:ln>
                <a:solidFill>
                  <a:schemeClr val="bg1"/>
                </a:solidFill>
                <a:latin typeface="HGP創英角ｺﾞｼｯｸUB" panose="020B0900000000000000" pitchFamily="50" charset="-128"/>
                <a:ea typeface="HGP創英角ｺﾞｼｯｸUB" panose="020B0900000000000000" pitchFamily="50" charset="-128"/>
              </a:rPr>
              <a:t>サービスを提供</a:t>
            </a:r>
            <a:br>
              <a:rPr lang="ja-JP" altLang="en-US" dirty="0">
                <a:ln>
                  <a:solidFill>
                    <a:srgbClr val="FF6600"/>
                  </a:solidFill>
                </a:ln>
                <a:solidFill>
                  <a:schemeClr val="bg1"/>
                </a:solidFill>
                <a:latin typeface="HGP創英角ｺﾞｼｯｸUB" panose="020B0900000000000000" pitchFamily="50" charset="-128"/>
                <a:ea typeface="HGP創英角ｺﾞｼｯｸUB" panose="020B0900000000000000" pitchFamily="50" charset="-128"/>
              </a:rPr>
            </a:br>
            <a:r>
              <a:rPr lang="ja-JP" altLang="en-US" sz="2400" dirty="0" smtClean="0">
                <a:ln>
                  <a:solidFill>
                    <a:srgbClr val="FF6600"/>
                  </a:solidFill>
                </a:ln>
                <a:solidFill>
                  <a:schemeClr val="bg1"/>
                </a:solidFill>
                <a:latin typeface="HGP創英角ｺﾞｼｯｸUB" panose="020B0900000000000000" pitchFamily="50" charset="-128"/>
                <a:ea typeface="HGP創英角ｺﾞｼｯｸUB" panose="020B0900000000000000" pitchFamily="50" charset="-128"/>
              </a:rPr>
              <a:t>　</a:t>
            </a:r>
            <a:r>
              <a:rPr lang="ja-JP" altLang="en-US" sz="2400" b="0" dirty="0" smtClean="0">
                <a:latin typeface="HG丸ｺﾞｼｯｸM-PRO" panose="020F0600000000000000" pitchFamily="50" charset="-128"/>
                <a:ea typeface="HG丸ｺﾞｼｯｸM-PRO" panose="020F0600000000000000" pitchFamily="50" charset="-128"/>
              </a:rPr>
              <a:t>もっと</a:t>
            </a:r>
            <a:r>
              <a:rPr lang="ja-JP" altLang="en-US" sz="2400" b="0" dirty="0">
                <a:latin typeface="HG丸ｺﾞｼｯｸM-PRO" panose="020F0600000000000000" pitchFamily="50" charset="-128"/>
                <a:ea typeface="HG丸ｺﾞｼｯｸM-PRO" panose="020F0600000000000000" pitchFamily="50" charset="-128"/>
              </a:rPr>
              <a:t>お得！ 「よりそう</a:t>
            </a:r>
            <a:r>
              <a:rPr lang="en-US" altLang="ja-JP" sz="2400" b="0" dirty="0">
                <a:latin typeface="HG丸ｺﾞｼｯｸM-PRO" panose="020F0600000000000000" pitchFamily="50" charset="-128"/>
                <a:ea typeface="HG丸ｺﾞｼｯｸM-PRO" panose="020F0600000000000000" pitchFamily="50" charset="-128"/>
              </a:rPr>
              <a:t>e</a:t>
            </a:r>
            <a:r>
              <a:rPr lang="ja-JP" altLang="en-US" sz="2400" b="0" dirty="0">
                <a:latin typeface="HG丸ｺﾞｼｯｸM-PRO" panose="020F0600000000000000" pitchFamily="50" charset="-128"/>
                <a:ea typeface="HG丸ｺﾞｼｯｸM-PRO" panose="020F0600000000000000" pitchFamily="50" charset="-128"/>
              </a:rPr>
              <a:t>ポイント」サービス</a:t>
            </a:r>
          </a:p>
        </p:txBody>
      </p:sp>
      <p:pic>
        <p:nvPicPr>
          <p:cNvPr id="13322"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569075" y="4652963"/>
            <a:ext cx="1511300" cy="2089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角丸四角形 16"/>
          <p:cNvSpPr/>
          <p:nvPr/>
        </p:nvSpPr>
        <p:spPr bwMode="auto">
          <a:xfrm>
            <a:off x="6792457" y="5316259"/>
            <a:ext cx="1400903" cy="654287"/>
          </a:xfrm>
          <a:prstGeom prst="roundRect">
            <a:avLst/>
          </a:prstGeom>
          <a:solidFill>
            <a:srgbClr val="CCFF99">
              <a:alpha val="21000"/>
            </a:srgbClr>
          </a:solidFill>
          <a:ln>
            <a:solidFill>
              <a:srgbClr val="00CC66"/>
            </a:solidFill>
          </a:ln>
          <a:extLst/>
        </p:spPr>
        <p:style>
          <a:lnRef idx="3">
            <a:schemeClr val="lt1"/>
          </a:lnRef>
          <a:fillRef idx="1">
            <a:schemeClr val="accent1"/>
          </a:fillRef>
          <a:effectRef idx="1">
            <a:schemeClr val="accent1"/>
          </a:effectRef>
          <a:fontRef idx="minor">
            <a:schemeClr val="lt1"/>
          </a:fontRef>
        </p:style>
        <p:txBody>
          <a:bodyPr wrap="none" anchor="ctr"/>
          <a:lstStyle/>
          <a:p>
            <a:pPr algn="ctr">
              <a:spcAft>
                <a:spcPct val="8000"/>
              </a:spcAft>
              <a:buClr>
                <a:schemeClr val="bg2"/>
              </a:buClr>
              <a:buSzPct val="80000"/>
              <a:buFont typeface="Wingdings" pitchFamily="2" charset="2"/>
              <a:buNone/>
              <a:defRPr/>
            </a:pPr>
            <a:r>
              <a:rPr lang="ja-JP" altLang="en-US" sz="1600" dirty="0">
                <a:ln>
                  <a:solidFill>
                    <a:srgbClr val="00CC66"/>
                  </a:solidFill>
                </a:ln>
                <a:solidFill>
                  <a:schemeClr val="bg1"/>
                </a:solidFill>
                <a:ea typeface="HGP創英角ｺﾞｼｯｸUB" panose="020B0900000000000000" pitchFamily="50" charset="-128"/>
                <a:cs typeface="Arial" panose="020B0604020202020204" pitchFamily="34" charset="0"/>
              </a:rPr>
              <a:t>地域活性化に</a:t>
            </a:r>
            <a:endParaRPr lang="en-US" altLang="ja-JP" sz="1600" dirty="0">
              <a:ln>
                <a:solidFill>
                  <a:srgbClr val="00CC66"/>
                </a:solidFill>
              </a:ln>
              <a:solidFill>
                <a:schemeClr val="bg1"/>
              </a:solidFill>
              <a:ea typeface="HGP創英角ｺﾞｼｯｸUB" panose="020B0900000000000000" pitchFamily="50" charset="-128"/>
              <a:cs typeface="Arial" panose="020B0604020202020204" pitchFamily="34" charset="0"/>
            </a:endParaRPr>
          </a:p>
          <a:p>
            <a:pPr algn="ctr">
              <a:spcAft>
                <a:spcPct val="8000"/>
              </a:spcAft>
              <a:buClr>
                <a:schemeClr val="bg2"/>
              </a:buClr>
              <a:buSzPct val="80000"/>
              <a:buFont typeface="Wingdings" pitchFamily="2" charset="2"/>
              <a:buNone/>
              <a:defRPr/>
            </a:pPr>
            <a:r>
              <a:rPr lang="ja-JP" altLang="en-US" sz="1600" dirty="0">
                <a:ln>
                  <a:solidFill>
                    <a:srgbClr val="00CC66"/>
                  </a:solidFill>
                </a:ln>
                <a:solidFill>
                  <a:schemeClr val="bg1"/>
                </a:solidFill>
                <a:ea typeface="HGP創英角ｺﾞｼｯｸUB" panose="020B0900000000000000" pitchFamily="50" charset="-128"/>
                <a:cs typeface="Arial" panose="020B0604020202020204" pitchFamily="34" charset="0"/>
              </a:rPr>
              <a:t>つながる寄付</a:t>
            </a:r>
            <a:endParaRPr lang="en-US" altLang="ja-JP" sz="1600" dirty="0">
              <a:ln>
                <a:solidFill>
                  <a:srgbClr val="00CC66"/>
                </a:solidFill>
              </a:ln>
              <a:solidFill>
                <a:schemeClr val="bg1"/>
              </a:solidFill>
              <a:ea typeface="HGP創英角ｺﾞｼｯｸUB" panose="020B0900000000000000" pitchFamily="50" charset="-128"/>
              <a:cs typeface="Arial" panose="020B0604020202020204" pitchFamily="34" charset="0"/>
            </a:endParaRPr>
          </a:p>
        </p:txBody>
      </p:sp>
      <p:sp>
        <p:nvSpPr>
          <p:cNvPr id="19" name="角丸四角形 18"/>
          <p:cNvSpPr/>
          <p:nvPr/>
        </p:nvSpPr>
        <p:spPr bwMode="auto">
          <a:xfrm>
            <a:off x="8337550" y="5583238"/>
            <a:ext cx="1368425" cy="654050"/>
          </a:xfrm>
          <a:prstGeom prst="roundRect">
            <a:avLst/>
          </a:prstGeom>
          <a:solidFill>
            <a:srgbClr val="CCFF99">
              <a:alpha val="62000"/>
            </a:srgbClr>
          </a:solidFill>
          <a:ln/>
          <a:extLst/>
        </p:spPr>
        <p:style>
          <a:lnRef idx="3">
            <a:schemeClr val="lt1"/>
          </a:lnRef>
          <a:fillRef idx="1">
            <a:schemeClr val="accent1"/>
          </a:fillRef>
          <a:effectRef idx="1">
            <a:schemeClr val="accent1"/>
          </a:effectRef>
          <a:fontRef idx="minor">
            <a:schemeClr val="lt1"/>
          </a:fontRef>
        </p:style>
        <p:txBody>
          <a:bodyPr wrap="none" anchor="ctr"/>
          <a:lstStyle/>
          <a:p>
            <a:pPr algn="ctr">
              <a:spcAft>
                <a:spcPct val="8000"/>
              </a:spcAft>
              <a:buClr>
                <a:schemeClr val="bg2"/>
              </a:buClr>
              <a:buSzPct val="80000"/>
              <a:buFont typeface="Wingdings" pitchFamily="2" charset="2"/>
              <a:buNone/>
              <a:defRPr/>
            </a:pPr>
            <a:r>
              <a:rPr kumimoji="1" lang="ja-JP" altLang="en-US" sz="1600" dirty="0">
                <a:solidFill>
                  <a:schemeClr val="tx1"/>
                </a:solidFill>
              </a:rPr>
              <a:t>各種</a:t>
            </a:r>
            <a:endParaRPr kumimoji="1" lang="en-US" altLang="ja-JP" sz="1600" dirty="0">
              <a:solidFill>
                <a:schemeClr val="tx1"/>
              </a:solidFill>
            </a:endParaRPr>
          </a:p>
          <a:p>
            <a:pPr algn="ctr">
              <a:spcAft>
                <a:spcPct val="8000"/>
              </a:spcAft>
              <a:buClr>
                <a:schemeClr val="bg2"/>
              </a:buClr>
              <a:buSzPct val="80000"/>
              <a:buFont typeface="Wingdings" pitchFamily="2" charset="2"/>
              <a:buNone/>
              <a:defRPr/>
            </a:pPr>
            <a:r>
              <a:rPr kumimoji="1" lang="ja-JP" altLang="en-US" sz="1600" dirty="0">
                <a:solidFill>
                  <a:schemeClr val="tx1"/>
                </a:solidFill>
              </a:rPr>
              <a:t>共通ポイント</a:t>
            </a:r>
          </a:p>
        </p:txBody>
      </p:sp>
      <p:sp>
        <p:nvSpPr>
          <p:cNvPr id="20" name="角丸四角形 19"/>
          <p:cNvSpPr/>
          <p:nvPr/>
        </p:nvSpPr>
        <p:spPr bwMode="auto">
          <a:xfrm>
            <a:off x="7389983" y="3789040"/>
            <a:ext cx="1836204" cy="595359"/>
          </a:xfrm>
          <a:prstGeom prst="roundRect">
            <a:avLst/>
          </a:prstGeom>
          <a:solidFill>
            <a:srgbClr val="FF9966"/>
          </a:solidFill>
          <a:ln/>
          <a:extLst/>
        </p:spPr>
        <p:style>
          <a:lnRef idx="3">
            <a:schemeClr val="lt1"/>
          </a:lnRef>
          <a:fillRef idx="1">
            <a:schemeClr val="accent1"/>
          </a:fillRef>
          <a:effectRef idx="1">
            <a:schemeClr val="accent1"/>
          </a:effectRef>
          <a:fontRef idx="minor">
            <a:schemeClr val="lt1"/>
          </a:fontRef>
        </p:style>
        <p:txBody>
          <a:bodyPr wrap="none" anchor="ctr"/>
          <a:lstStyle/>
          <a:p>
            <a:pPr algn="ctr">
              <a:spcAft>
                <a:spcPct val="8000"/>
              </a:spcAft>
              <a:buClr>
                <a:schemeClr val="bg2"/>
              </a:buClr>
              <a:buSzPct val="80000"/>
              <a:buFont typeface="Wingdings" pitchFamily="2" charset="2"/>
              <a:buNone/>
              <a:defRPr/>
            </a:pPr>
            <a:r>
              <a:rPr lang="ja-JP" altLang="en-US" sz="1600" dirty="0">
                <a:ln>
                  <a:solidFill>
                    <a:srgbClr val="FF6600"/>
                  </a:solidFill>
                </a:ln>
                <a:solidFill>
                  <a:schemeClr val="bg1"/>
                </a:solidFill>
                <a:ea typeface="HGP創英角ｺﾞｼｯｸUB" panose="020B0900000000000000" pitchFamily="50" charset="-128"/>
                <a:cs typeface="Arial" panose="020B0604020202020204" pitchFamily="34" charset="0"/>
              </a:rPr>
              <a:t>よりそう</a:t>
            </a:r>
            <a:r>
              <a:rPr lang="en-US" altLang="ja-JP" sz="1600" dirty="0">
                <a:ln>
                  <a:solidFill>
                    <a:srgbClr val="FF6600"/>
                  </a:solidFill>
                </a:ln>
                <a:solidFill>
                  <a:schemeClr val="bg1"/>
                </a:solidFill>
                <a:ea typeface="HGP創英角ｺﾞｼｯｸUB" panose="020B0900000000000000" pitchFamily="50" charset="-128"/>
                <a:cs typeface="Arial" panose="020B0604020202020204" pitchFamily="34" charset="0"/>
              </a:rPr>
              <a:t>e</a:t>
            </a:r>
            <a:r>
              <a:rPr lang="ja-JP" altLang="en-US" sz="1600" dirty="0">
                <a:ln>
                  <a:solidFill>
                    <a:srgbClr val="FF6600"/>
                  </a:solidFill>
                </a:ln>
                <a:solidFill>
                  <a:schemeClr val="bg1"/>
                </a:solidFill>
                <a:ea typeface="HGP創英角ｺﾞｼｯｸUB" panose="020B0900000000000000" pitchFamily="50" charset="-128"/>
                <a:cs typeface="Arial" panose="020B0604020202020204" pitchFamily="34" charset="0"/>
              </a:rPr>
              <a:t>ポイント</a:t>
            </a:r>
            <a:endParaRPr kumimoji="1" lang="ja-JP" altLang="en-US" sz="1600" dirty="0">
              <a:solidFill>
                <a:schemeClr val="tx1"/>
              </a:solidFill>
            </a:endParaRPr>
          </a:p>
        </p:txBody>
      </p:sp>
      <p:sp>
        <p:nvSpPr>
          <p:cNvPr id="21" name="角丸四角形 20"/>
          <p:cNvSpPr/>
          <p:nvPr/>
        </p:nvSpPr>
        <p:spPr bwMode="auto">
          <a:xfrm>
            <a:off x="6785099" y="6053454"/>
            <a:ext cx="1400903" cy="360771"/>
          </a:xfrm>
          <a:prstGeom prst="roundRect">
            <a:avLst/>
          </a:prstGeom>
          <a:solidFill>
            <a:srgbClr val="CCFF99">
              <a:alpha val="21000"/>
            </a:srgbClr>
          </a:solidFill>
          <a:ln>
            <a:solidFill>
              <a:srgbClr val="00CC66"/>
            </a:solidFill>
          </a:ln>
          <a:extLst/>
        </p:spPr>
        <p:style>
          <a:lnRef idx="3">
            <a:schemeClr val="lt1"/>
          </a:lnRef>
          <a:fillRef idx="1">
            <a:schemeClr val="accent1"/>
          </a:fillRef>
          <a:effectRef idx="1">
            <a:schemeClr val="accent1"/>
          </a:effectRef>
          <a:fontRef idx="minor">
            <a:schemeClr val="lt1"/>
          </a:fontRef>
        </p:style>
        <p:txBody>
          <a:bodyPr wrap="none" anchor="ctr"/>
          <a:lstStyle/>
          <a:p>
            <a:pPr algn="ctr">
              <a:spcAft>
                <a:spcPct val="8000"/>
              </a:spcAft>
              <a:buClr>
                <a:schemeClr val="bg2"/>
              </a:buClr>
              <a:buSzPct val="80000"/>
              <a:buFont typeface="Wingdings" pitchFamily="2" charset="2"/>
              <a:buNone/>
              <a:defRPr/>
            </a:pPr>
            <a:r>
              <a:rPr lang="ja-JP" altLang="en-US" sz="1600" dirty="0">
                <a:ln>
                  <a:solidFill>
                    <a:srgbClr val="00CC66"/>
                  </a:solidFill>
                </a:ln>
                <a:solidFill>
                  <a:schemeClr val="bg1"/>
                </a:solidFill>
                <a:ea typeface="HGP創英角ｺﾞｼｯｸUB" panose="020B0900000000000000" pitchFamily="50" charset="-128"/>
                <a:cs typeface="Arial" panose="020B0604020202020204" pitchFamily="34" charset="0"/>
              </a:rPr>
              <a:t>地場産品</a:t>
            </a:r>
            <a:endParaRPr lang="en-US" altLang="ja-JP" sz="1600" dirty="0">
              <a:ln>
                <a:solidFill>
                  <a:srgbClr val="00CC66"/>
                </a:solidFill>
              </a:ln>
              <a:solidFill>
                <a:schemeClr val="bg1"/>
              </a:solidFill>
              <a:ea typeface="HGP創英角ｺﾞｼｯｸUB" panose="020B0900000000000000" pitchFamily="50" charset="-128"/>
              <a:cs typeface="Arial" panose="020B0604020202020204" pitchFamily="34" charset="0"/>
            </a:endParaRPr>
          </a:p>
        </p:txBody>
      </p:sp>
      <p:sp>
        <p:nvSpPr>
          <p:cNvPr id="2" name="下矢印 1"/>
          <p:cNvSpPr/>
          <p:nvPr/>
        </p:nvSpPr>
        <p:spPr bwMode="auto">
          <a:xfrm>
            <a:off x="7905750" y="4508500"/>
            <a:ext cx="935038" cy="560388"/>
          </a:xfrm>
          <a:prstGeom prst="downArrow">
            <a:avLst>
              <a:gd name="adj1" fmla="val 71707"/>
              <a:gd name="adj2" fmla="val 50000"/>
            </a:avLst>
          </a:prstGeom>
          <a:solidFill>
            <a:srgbClr val="FFFF99"/>
          </a:solidFill>
          <a:ln>
            <a:solidFill>
              <a:srgbClr val="FFC000"/>
            </a:solidFill>
          </a:ln>
          <a:extLst/>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spcAft>
                <a:spcPct val="8000"/>
              </a:spcAft>
              <a:buClr>
                <a:schemeClr val="bg2"/>
              </a:buClr>
              <a:buSzPct val="80000"/>
              <a:buFont typeface="Wingdings" pitchFamily="2" charset="2"/>
              <a:buNone/>
              <a:defRPr/>
            </a:pPr>
            <a:r>
              <a:rPr kumimoji="1" lang="ja-JP" altLang="en-US" dirty="0">
                <a:solidFill>
                  <a:schemeClr val="tx1"/>
                </a:solidFill>
              </a:rPr>
              <a:t>ポイント</a:t>
            </a:r>
            <a:endParaRPr kumimoji="1" lang="en-US" altLang="ja-JP" dirty="0">
              <a:solidFill>
                <a:schemeClr val="tx1"/>
              </a:solidFill>
            </a:endParaRPr>
          </a:p>
          <a:p>
            <a:pPr algn="ctr">
              <a:spcAft>
                <a:spcPct val="8000"/>
              </a:spcAft>
              <a:buClr>
                <a:schemeClr val="bg2"/>
              </a:buClr>
              <a:buSzPct val="80000"/>
              <a:buFont typeface="Wingdings" pitchFamily="2" charset="2"/>
              <a:buNone/>
              <a:defRPr/>
            </a:pPr>
            <a:r>
              <a:rPr kumimoji="1" lang="ja-JP" altLang="en-US" dirty="0">
                <a:solidFill>
                  <a:schemeClr val="tx1"/>
                </a:solidFill>
              </a:rPr>
              <a:t>交換</a:t>
            </a:r>
          </a:p>
        </p:txBody>
      </p:sp>
      <p:sp>
        <p:nvSpPr>
          <p:cNvPr id="12" name="テキスト ボックス 11"/>
          <p:cNvSpPr txBox="1"/>
          <p:nvPr/>
        </p:nvSpPr>
        <p:spPr>
          <a:xfrm>
            <a:off x="94622" y="3591887"/>
            <a:ext cx="6514562" cy="1431161"/>
          </a:xfrm>
          <a:prstGeom prst="rect">
            <a:avLst/>
          </a:prstGeom>
          <a:noFill/>
        </p:spPr>
        <p:txBody>
          <a:bodyPr>
            <a:spAutoFit/>
          </a:bodyPr>
          <a:lstStyle/>
          <a:p>
            <a:pPr marL="82550" indent="-82550" algn="just" defTabSz="1357738" fontAlgn="auto">
              <a:spcBef>
                <a:spcPts val="600"/>
              </a:spcBef>
              <a:spcAft>
                <a:spcPts val="0"/>
              </a:spcAft>
              <a:buFont typeface="Arial" panose="020B0604020202020204" pitchFamily="34" charset="0"/>
              <a:buChar char="•"/>
              <a:defRPr/>
            </a:pPr>
            <a:r>
              <a:rPr lang="ja-JP" altLang="en-US" sz="1800" b="0" dirty="0">
                <a:ln>
                  <a:solidFill>
                    <a:schemeClr val="tx1"/>
                  </a:solidFill>
                </a:ln>
                <a:latin typeface="+mj-ea"/>
              </a:rPr>
              <a:t>「</a:t>
            </a:r>
            <a:r>
              <a:rPr lang="ja-JP" altLang="en-US" sz="1800" b="0" dirty="0">
                <a:ln>
                  <a:solidFill>
                    <a:schemeClr val="tx1"/>
                  </a:solidFill>
                </a:ln>
                <a:latin typeface="+mj-ea"/>
                <a:ea typeface="+mj-ea"/>
              </a:rPr>
              <a:t>よりそう</a:t>
            </a:r>
            <a:r>
              <a:rPr lang="en-US" altLang="ja-JP" sz="1800" b="0" dirty="0">
                <a:ln>
                  <a:solidFill>
                    <a:schemeClr val="tx1"/>
                  </a:solidFill>
                </a:ln>
                <a:latin typeface="+mj-ea"/>
                <a:ea typeface="+mj-ea"/>
              </a:rPr>
              <a:t>e</a:t>
            </a:r>
            <a:r>
              <a:rPr lang="ja-JP" altLang="en-US" sz="1800" b="0" dirty="0">
                <a:ln>
                  <a:solidFill>
                    <a:schemeClr val="tx1"/>
                  </a:solidFill>
                </a:ln>
                <a:latin typeface="+mj-ea"/>
                <a:ea typeface="+mj-ea"/>
              </a:rPr>
              <a:t>ねっと</a:t>
            </a:r>
            <a:r>
              <a:rPr lang="ja-JP" altLang="en-US" sz="1800" b="0" dirty="0">
                <a:ln>
                  <a:solidFill>
                    <a:schemeClr val="tx1"/>
                  </a:solidFill>
                </a:ln>
                <a:latin typeface="+mj-ea"/>
              </a:rPr>
              <a:t>」への会員登録</a:t>
            </a:r>
            <a:endParaRPr lang="en-US" altLang="ja-JP" sz="1800" b="0" dirty="0">
              <a:ln>
                <a:solidFill>
                  <a:schemeClr val="tx1"/>
                </a:solidFill>
              </a:ln>
              <a:latin typeface="+mj-ea"/>
            </a:endParaRPr>
          </a:p>
          <a:p>
            <a:pPr marL="82550" indent="-82550" algn="just" defTabSz="1357738" fontAlgn="auto">
              <a:spcBef>
                <a:spcPts val="600"/>
              </a:spcBef>
              <a:spcAft>
                <a:spcPts val="0"/>
              </a:spcAft>
              <a:buFont typeface="Arial" panose="020B0604020202020204" pitchFamily="34" charset="0"/>
              <a:buChar char="•"/>
              <a:defRPr/>
            </a:pPr>
            <a:r>
              <a:rPr lang="ja-JP" altLang="en-US" sz="1800" b="0" dirty="0">
                <a:ln>
                  <a:solidFill>
                    <a:schemeClr val="tx1"/>
                  </a:solidFill>
                </a:ln>
                <a:latin typeface="+mj-ea"/>
              </a:rPr>
              <a:t>従来の検針票からＷｅｂでの使用量確認に切り替え</a:t>
            </a:r>
            <a:endParaRPr lang="en-US" altLang="ja-JP" sz="1800" b="0" dirty="0">
              <a:ln>
                <a:solidFill>
                  <a:schemeClr val="tx1"/>
                </a:solidFill>
              </a:ln>
              <a:latin typeface="+mj-ea"/>
            </a:endParaRPr>
          </a:p>
          <a:p>
            <a:pPr marL="82550" indent="-82550" algn="just" defTabSz="1357738" fontAlgn="auto">
              <a:spcBef>
                <a:spcPts val="600"/>
              </a:spcBef>
              <a:spcAft>
                <a:spcPts val="0"/>
              </a:spcAft>
              <a:buFont typeface="Arial" panose="020B0604020202020204" pitchFamily="34" charset="0"/>
              <a:buChar char="•"/>
              <a:defRPr/>
            </a:pPr>
            <a:r>
              <a:rPr lang="ja-JP" altLang="en-US" sz="1800" b="0" dirty="0">
                <a:ln>
                  <a:solidFill>
                    <a:schemeClr val="tx1"/>
                  </a:solidFill>
                </a:ln>
                <a:latin typeface="+mj-ea"/>
              </a:rPr>
              <a:t>アンケートへのご回答</a:t>
            </a:r>
          </a:p>
          <a:p>
            <a:pPr marL="82550" indent="-82550" algn="just" defTabSz="1357738" fontAlgn="auto">
              <a:spcBef>
                <a:spcPts val="600"/>
              </a:spcBef>
              <a:spcAft>
                <a:spcPts val="0"/>
              </a:spcAft>
              <a:buFont typeface="Arial" panose="020B0604020202020204" pitchFamily="34" charset="0"/>
              <a:buChar char="•"/>
              <a:defRPr/>
            </a:pPr>
            <a:r>
              <a:rPr lang="ja-JP" altLang="en-US" sz="1800" b="0" dirty="0">
                <a:ln>
                  <a:solidFill>
                    <a:schemeClr val="tx1"/>
                  </a:solidFill>
                </a:ln>
                <a:latin typeface="+mj-ea"/>
              </a:rPr>
              <a:t>クレジットカードでの支払い　</a:t>
            </a:r>
            <a:r>
              <a:rPr lang="ja-JP" altLang="en-US" sz="1600" b="0" dirty="0">
                <a:ln>
                  <a:solidFill>
                    <a:schemeClr val="tx1"/>
                  </a:solidFill>
                </a:ln>
                <a:latin typeface="+mj-ea"/>
              </a:rPr>
              <a:t>など</a:t>
            </a:r>
          </a:p>
        </p:txBody>
      </p:sp>
      <p:sp>
        <p:nvSpPr>
          <p:cNvPr id="3" name="角丸四角形 2"/>
          <p:cNvSpPr/>
          <p:nvPr/>
        </p:nvSpPr>
        <p:spPr bwMode="auto">
          <a:xfrm>
            <a:off x="5529263" y="3527425"/>
            <a:ext cx="935037" cy="360363"/>
          </a:xfrm>
          <a:prstGeom prst="roundRect">
            <a:avLst/>
          </a:prstGeom>
          <a:solidFill>
            <a:srgbClr val="FFFF99"/>
          </a:solidFill>
          <a:ln/>
          <a:extLst/>
        </p:spPr>
        <p:style>
          <a:lnRef idx="3">
            <a:schemeClr val="lt1"/>
          </a:lnRef>
          <a:fillRef idx="1">
            <a:schemeClr val="accent1"/>
          </a:fillRef>
          <a:effectRef idx="1">
            <a:schemeClr val="accent1"/>
          </a:effectRef>
          <a:fontRef idx="minor">
            <a:schemeClr val="lt1"/>
          </a:fontRef>
        </p:style>
        <p:txBody>
          <a:bodyPr wrap="none" anchor="ctr"/>
          <a:lstStyle/>
          <a:p>
            <a:pPr algn="ctr">
              <a:spcAft>
                <a:spcPct val="8000"/>
              </a:spcAft>
              <a:buClr>
                <a:schemeClr val="bg2"/>
              </a:buClr>
              <a:buSzPct val="80000"/>
              <a:buFont typeface="Wingdings" pitchFamily="2" charset="2"/>
              <a:buNone/>
              <a:defRPr/>
            </a:pPr>
            <a:r>
              <a:rPr kumimoji="1" lang="ja-JP" altLang="en-US" dirty="0">
                <a:solidFill>
                  <a:schemeClr val="tx1"/>
                </a:solidFill>
              </a:rPr>
              <a:t>会員登録</a:t>
            </a:r>
          </a:p>
        </p:txBody>
      </p:sp>
      <p:sp>
        <p:nvSpPr>
          <p:cNvPr id="22" name="角丸四角形 21"/>
          <p:cNvSpPr/>
          <p:nvPr/>
        </p:nvSpPr>
        <p:spPr bwMode="auto">
          <a:xfrm>
            <a:off x="5529263" y="3952875"/>
            <a:ext cx="935037" cy="358775"/>
          </a:xfrm>
          <a:prstGeom prst="roundRect">
            <a:avLst/>
          </a:prstGeom>
          <a:solidFill>
            <a:srgbClr val="FFFF99"/>
          </a:solidFill>
          <a:ln/>
          <a:extLst/>
        </p:spPr>
        <p:style>
          <a:lnRef idx="3">
            <a:schemeClr val="lt1"/>
          </a:lnRef>
          <a:fillRef idx="1">
            <a:schemeClr val="accent1"/>
          </a:fillRef>
          <a:effectRef idx="1">
            <a:schemeClr val="accent1"/>
          </a:effectRef>
          <a:fontRef idx="minor">
            <a:schemeClr val="lt1"/>
          </a:fontRef>
        </p:style>
        <p:txBody>
          <a:bodyPr wrap="none" anchor="ctr"/>
          <a:lstStyle/>
          <a:p>
            <a:pPr algn="ctr">
              <a:spcAft>
                <a:spcPct val="8000"/>
              </a:spcAft>
              <a:buClr>
                <a:schemeClr val="bg2"/>
              </a:buClr>
              <a:buSzPct val="80000"/>
              <a:buFont typeface="Wingdings" pitchFamily="2" charset="2"/>
              <a:buNone/>
              <a:defRPr/>
            </a:pPr>
            <a:r>
              <a:rPr kumimoji="1" lang="ja-JP" altLang="en-US" dirty="0">
                <a:solidFill>
                  <a:schemeClr val="tx1"/>
                </a:solidFill>
              </a:rPr>
              <a:t>検針票を</a:t>
            </a:r>
            <a:endParaRPr kumimoji="1" lang="en-US" altLang="ja-JP" dirty="0">
              <a:solidFill>
                <a:schemeClr val="tx1"/>
              </a:solidFill>
            </a:endParaRPr>
          </a:p>
          <a:p>
            <a:pPr algn="ctr">
              <a:spcAft>
                <a:spcPct val="8000"/>
              </a:spcAft>
              <a:buClr>
                <a:schemeClr val="bg2"/>
              </a:buClr>
              <a:buSzPct val="80000"/>
              <a:buFont typeface="Wingdings" pitchFamily="2" charset="2"/>
              <a:buNone/>
              <a:defRPr/>
            </a:pPr>
            <a:r>
              <a:rPr kumimoji="1" lang="ja-JP" altLang="en-US" dirty="0">
                <a:solidFill>
                  <a:schemeClr val="tx1"/>
                </a:solidFill>
              </a:rPr>
              <a:t>Ｗｅｂに切替</a:t>
            </a:r>
          </a:p>
        </p:txBody>
      </p:sp>
      <p:sp>
        <p:nvSpPr>
          <p:cNvPr id="23" name="角丸四角形 22"/>
          <p:cNvSpPr/>
          <p:nvPr/>
        </p:nvSpPr>
        <p:spPr bwMode="auto">
          <a:xfrm>
            <a:off x="5529263" y="4759325"/>
            <a:ext cx="936625" cy="360363"/>
          </a:xfrm>
          <a:prstGeom prst="roundRect">
            <a:avLst/>
          </a:prstGeom>
          <a:solidFill>
            <a:srgbClr val="FFFF99"/>
          </a:solidFill>
          <a:ln/>
          <a:extLst/>
        </p:spPr>
        <p:style>
          <a:lnRef idx="3">
            <a:schemeClr val="lt1"/>
          </a:lnRef>
          <a:fillRef idx="1">
            <a:schemeClr val="accent1"/>
          </a:fillRef>
          <a:effectRef idx="1">
            <a:schemeClr val="accent1"/>
          </a:effectRef>
          <a:fontRef idx="minor">
            <a:schemeClr val="lt1"/>
          </a:fontRef>
        </p:style>
        <p:txBody>
          <a:bodyPr wrap="none" anchor="ctr"/>
          <a:lstStyle/>
          <a:p>
            <a:pPr algn="ctr">
              <a:spcAft>
                <a:spcPct val="8000"/>
              </a:spcAft>
              <a:buClr>
                <a:schemeClr val="bg2"/>
              </a:buClr>
              <a:buSzPct val="80000"/>
              <a:buFont typeface="Wingdings" pitchFamily="2" charset="2"/>
              <a:buNone/>
              <a:defRPr/>
            </a:pPr>
            <a:r>
              <a:rPr kumimoji="1" lang="ja-JP" altLang="en-US" dirty="0">
                <a:solidFill>
                  <a:schemeClr val="tx1"/>
                </a:solidFill>
              </a:rPr>
              <a:t>クレジットカード</a:t>
            </a:r>
            <a:endParaRPr kumimoji="1" lang="en-US" altLang="ja-JP" dirty="0">
              <a:solidFill>
                <a:schemeClr val="tx1"/>
              </a:solidFill>
            </a:endParaRPr>
          </a:p>
          <a:p>
            <a:pPr algn="ctr">
              <a:spcAft>
                <a:spcPct val="8000"/>
              </a:spcAft>
              <a:buClr>
                <a:schemeClr val="bg2"/>
              </a:buClr>
              <a:buSzPct val="80000"/>
              <a:buFont typeface="Wingdings" pitchFamily="2" charset="2"/>
              <a:buNone/>
              <a:defRPr/>
            </a:pPr>
            <a:r>
              <a:rPr kumimoji="1" lang="ja-JP" altLang="en-US" dirty="0">
                <a:solidFill>
                  <a:schemeClr val="tx1"/>
                </a:solidFill>
              </a:rPr>
              <a:t>払い</a:t>
            </a:r>
          </a:p>
        </p:txBody>
      </p:sp>
      <p:sp>
        <p:nvSpPr>
          <p:cNvPr id="24" name="角丸四角形 23"/>
          <p:cNvSpPr/>
          <p:nvPr/>
        </p:nvSpPr>
        <p:spPr bwMode="auto">
          <a:xfrm>
            <a:off x="5529263" y="4359275"/>
            <a:ext cx="935037" cy="360363"/>
          </a:xfrm>
          <a:prstGeom prst="roundRect">
            <a:avLst/>
          </a:prstGeom>
          <a:solidFill>
            <a:srgbClr val="FFFF99"/>
          </a:solidFill>
          <a:ln/>
          <a:extLst/>
        </p:spPr>
        <p:style>
          <a:lnRef idx="3">
            <a:schemeClr val="lt1"/>
          </a:lnRef>
          <a:fillRef idx="1">
            <a:schemeClr val="accent1"/>
          </a:fillRef>
          <a:effectRef idx="1">
            <a:schemeClr val="accent1"/>
          </a:effectRef>
          <a:fontRef idx="minor">
            <a:schemeClr val="lt1"/>
          </a:fontRef>
        </p:style>
        <p:txBody>
          <a:bodyPr wrap="none" anchor="ctr"/>
          <a:lstStyle/>
          <a:p>
            <a:pPr algn="ctr">
              <a:spcAft>
                <a:spcPct val="8000"/>
              </a:spcAft>
              <a:buClr>
                <a:schemeClr val="bg2"/>
              </a:buClr>
              <a:buSzPct val="80000"/>
              <a:buFont typeface="Wingdings" pitchFamily="2" charset="2"/>
              <a:buNone/>
              <a:defRPr/>
            </a:pPr>
            <a:r>
              <a:rPr kumimoji="1" lang="ja-JP" altLang="en-US" dirty="0">
                <a:solidFill>
                  <a:schemeClr val="tx1"/>
                </a:solidFill>
              </a:rPr>
              <a:t>アンケートに</a:t>
            </a:r>
            <a:endParaRPr kumimoji="1" lang="en-US" altLang="ja-JP" dirty="0">
              <a:solidFill>
                <a:schemeClr val="tx1"/>
              </a:solidFill>
            </a:endParaRPr>
          </a:p>
          <a:p>
            <a:pPr algn="ctr">
              <a:spcAft>
                <a:spcPct val="8000"/>
              </a:spcAft>
              <a:buClr>
                <a:schemeClr val="bg2"/>
              </a:buClr>
              <a:buSzPct val="80000"/>
              <a:buFont typeface="Wingdings" pitchFamily="2" charset="2"/>
              <a:buNone/>
              <a:defRPr/>
            </a:pPr>
            <a:r>
              <a:rPr kumimoji="1" lang="ja-JP" altLang="en-US" dirty="0">
                <a:solidFill>
                  <a:schemeClr val="tx1"/>
                </a:solidFill>
              </a:rPr>
              <a:t>回答</a:t>
            </a:r>
          </a:p>
        </p:txBody>
      </p:sp>
      <p:sp>
        <p:nvSpPr>
          <p:cNvPr id="4" name="右矢印 3"/>
          <p:cNvSpPr/>
          <p:nvPr/>
        </p:nvSpPr>
        <p:spPr bwMode="auto">
          <a:xfrm>
            <a:off x="6578600" y="3821113"/>
            <a:ext cx="693738" cy="760412"/>
          </a:xfrm>
          <a:prstGeom prst="rightArrow">
            <a:avLst/>
          </a:prstGeom>
          <a:solidFill>
            <a:srgbClr val="FFCC00"/>
          </a:solidFill>
          <a:ln/>
          <a:extLst/>
        </p:spPr>
        <p:style>
          <a:lnRef idx="3">
            <a:schemeClr val="lt1"/>
          </a:lnRef>
          <a:fillRef idx="1">
            <a:schemeClr val="accent1"/>
          </a:fillRef>
          <a:effectRef idx="1">
            <a:schemeClr val="accent1"/>
          </a:effectRef>
          <a:fontRef idx="minor">
            <a:schemeClr val="lt1"/>
          </a:fontRef>
        </p:style>
        <p:txBody>
          <a:bodyPr wrap="none" anchor="ctr"/>
          <a:lstStyle/>
          <a:p>
            <a:pPr algn="ctr">
              <a:spcAft>
                <a:spcPct val="8000"/>
              </a:spcAft>
              <a:buClr>
                <a:schemeClr val="bg2"/>
              </a:buClr>
              <a:buSzPct val="80000"/>
              <a:buFont typeface="Wingdings" pitchFamily="2" charset="2"/>
              <a:buNone/>
              <a:defRPr/>
            </a:pPr>
            <a:r>
              <a:rPr kumimoji="1" lang="ja-JP" altLang="en-US" dirty="0">
                <a:solidFill>
                  <a:schemeClr val="tx1"/>
                </a:solidFill>
              </a:rPr>
              <a:t>ポイント</a:t>
            </a:r>
            <a:endParaRPr kumimoji="1" lang="en-US" altLang="ja-JP" dirty="0">
              <a:solidFill>
                <a:schemeClr val="tx1"/>
              </a:solidFill>
            </a:endParaRPr>
          </a:p>
          <a:p>
            <a:pPr algn="ctr">
              <a:spcAft>
                <a:spcPct val="8000"/>
              </a:spcAft>
              <a:buClr>
                <a:schemeClr val="bg2"/>
              </a:buClr>
              <a:buSzPct val="80000"/>
              <a:buFont typeface="Wingdings" pitchFamily="2" charset="2"/>
              <a:buNone/>
              <a:defRPr/>
            </a:pPr>
            <a:r>
              <a:rPr kumimoji="1" lang="ja-JP" altLang="en-US" dirty="0">
                <a:solidFill>
                  <a:schemeClr val="tx1"/>
                </a:solidFill>
              </a:rPr>
              <a:t>付与</a:t>
            </a:r>
          </a:p>
        </p:txBody>
      </p:sp>
    </p:spTree>
  </p:cSld>
  <p:clrMapOvr>
    <a:masterClrMapping/>
  </p:clrMapOvr>
  <p:transition>
    <p:cut/>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正方形/長方形 4"/>
          <p:cNvSpPr/>
          <p:nvPr/>
        </p:nvSpPr>
        <p:spPr>
          <a:xfrm>
            <a:off x="815975" y="2119313"/>
            <a:ext cx="8280400" cy="2535237"/>
          </a:xfrm>
          <a:prstGeom prst="rect">
            <a:avLst/>
          </a:prstGeom>
          <a:solidFill>
            <a:schemeClr val="bg1"/>
          </a:solidFill>
          <a:ln w="12700">
            <a:solidFill>
              <a:srgbClr val="00FF99"/>
            </a:solidFill>
          </a:ln>
          <a:effectLst>
            <a:outerShdw blurRad="50800" dist="38100" dir="2700000" algn="tl" rotWithShape="0">
              <a:prstClr val="black">
                <a:alpha val="40000"/>
              </a:prstClr>
            </a:outerShdw>
          </a:effectLst>
        </p:spPr>
        <p:style>
          <a:lnRef idx="1">
            <a:schemeClr val="accent3"/>
          </a:lnRef>
          <a:fillRef idx="2">
            <a:schemeClr val="accent3"/>
          </a:fillRef>
          <a:effectRef idx="1">
            <a:schemeClr val="accent3"/>
          </a:effectRef>
          <a:fontRef idx="minor">
            <a:schemeClr val="dk1"/>
          </a:fontRef>
        </p:style>
        <p:txBody>
          <a:bodyPr lIns="96981" tIns="48491" rIns="96981" bIns="48491" anchor="ctr"/>
          <a:lstStyle/>
          <a:p>
            <a:pPr algn="ctr" defTabSz="1357738" fontAlgn="auto">
              <a:spcBef>
                <a:spcPts val="0"/>
              </a:spcBef>
              <a:spcAft>
                <a:spcPts val="0"/>
              </a:spcAft>
              <a:defRPr/>
            </a:pPr>
            <a:endParaRPr lang="ja-JP" altLang="en-US" sz="1600"/>
          </a:p>
        </p:txBody>
      </p:sp>
      <p:sp>
        <p:nvSpPr>
          <p:cNvPr id="14339" name="スライド番号プレースホルダー 3"/>
          <p:cNvSpPr txBox="1">
            <a:spLocks/>
          </p:cNvSpPr>
          <p:nvPr/>
        </p:nvSpPr>
        <p:spPr bwMode="auto">
          <a:xfrm>
            <a:off x="10380663" y="260350"/>
            <a:ext cx="644525"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100" b="1">
                <a:solidFill>
                  <a:srgbClr val="141F79"/>
                </a:solidFill>
                <a:latin typeface="Arial" charset="0"/>
                <a:ea typeface="ＭＳ Ｐゴシック" charset="-128"/>
              </a:defRPr>
            </a:lvl1pPr>
            <a:lvl2pPr marL="742950" indent="-285750" eaLnBrk="0" hangingPunct="0">
              <a:defRPr sz="1100" b="1">
                <a:solidFill>
                  <a:srgbClr val="141F79"/>
                </a:solidFill>
                <a:latin typeface="Arial" charset="0"/>
                <a:ea typeface="ＭＳ Ｐゴシック" charset="-128"/>
              </a:defRPr>
            </a:lvl2pPr>
            <a:lvl3pPr marL="1143000" indent="-228600" eaLnBrk="0" hangingPunct="0">
              <a:defRPr sz="1100" b="1">
                <a:solidFill>
                  <a:srgbClr val="141F79"/>
                </a:solidFill>
                <a:latin typeface="Arial" charset="0"/>
                <a:ea typeface="ＭＳ Ｐゴシック" charset="-128"/>
              </a:defRPr>
            </a:lvl3pPr>
            <a:lvl4pPr marL="1600200" indent="-228600" eaLnBrk="0" hangingPunct="0">
              <a:defRPr sz="1100" b="1">
                <a:solidFill>
                  <a:srgbClr val="141F79"/>
                </a:solidFill>
                <a:latin typeface="Arial" charset="0"/>
                <a:ea typeface="ＭＳ Ｐゴシック" charset="-128"/>
              </a:defRPr>
            </a:lvl4pPr>
            <a:lvl5pPr marL="2057400" indent="-228600" eaLnBrk="0" hangingPunct="0">
              <a:defRPr sz="1100" b="1">
                <a:solidFill>
                  <a:srgbClr val="141F79"/>
                </a:solidFill>
                <a:latin typeface="Arial" charset="0"/>
                <a:ea typeface="ＭＳ Ｐゴシック" charset="-128"/>
              </a:defRPr>
            </a:lvl5pPr>
            <a:lvl6pPr marL="2514600" indent="-228600" eaLnBrk="0" fontAlgn="base" hangingPunct="0">
              <a:spcBef>
                <a:spcPct val="0"/>
              </a:spcBef>
              <a:spcAft>
                <a:spcPct val="0"/>
              </a:spcAft>
              <a:defRPr sz="1100" b="1">
                <a:solidFill>
                  <a:srgbClr val="141F79"/>
                </a:solidFill>
                <a:latin typeface="Arial" charset="0"/>
                <a:ea typeface="ＭＳ Ｐゴシック" charset="-128"/>
              </a:defRPr>
            </a:lvl6pPr>
            <a:lvl7pPr marL="2971800" indent="-228600" eaLnBrk="0" fontAlgn="base" hangingPunct="0">
              <a:spcBef>
                <a:spcPct val="0"/>
              </a:spcBef>
              <a:spcAft>
                <a:spcPct val="0"/>
              </a:spcAft>
              <a:defRPr sz="1100" b="1">
                <a:solidFill>
                  <a:srgbClr val="141F79"/>
                </a:solidFill>
                <a:latin typeface="Arial" charset="0"/>
                <a:ea typeface="ＭＳ Ｐゴシック" charset="-128"/>
              </a:defRPr>
            </a:lvl7pPr>
            <a:lvl8pPr marL="3429000" indent="-228600" eaLnBrk="0" fontAlgn="base" hangingPunct="0">
              <a:spcBef>
                <a:spcPct val="0"/>
              </a:spcBef>
              <a:spcAft>
                <a:spcPct val="0"/>
              </a:spcAft>
              <a:defRPr sz="1100" b="1">
                <a:solidFill>
                  <a:srgbClr val="141F79"/>
                </a:solidFill>
                <a:latin typeface="Arial" charset="0"/>
                <a:ea typeface="ＭＳ Ｐゴシック" charset="-128"/>
              </a:defRPr>
            </a:lvl8pPr>
            <a:lvl9pPr marL="3886200" indent="-228600" eaLnBrk="0" fontAlgn="base" hangingPunct="0">
              <a:spcBef>
                <a:spcPct val="0"/>
              </a:spcBef>
              <a:spcAft>
                <a:spcPct val="0"/>
              </a:spcAft>
              <a:defRPr sz="1100" b="1">
                <a:solidFill>
                  <a:srgbClr val="141F79"/>
                </a:solidFill>
                <a:latin typeface="Arial" charset="0"/>
                <a:ea typeface="ＭＳ Ｐゴシック" charset="-128"/>
              </a:defRPr>
            </a:lvl9pPr>
          </a:lstStyle>
          <a:p>
            <a:pPr eaLnBrk="1" hangingPunct="1"/>
            <a:fld id="{08ECBCE5-8E85-4D57-9E41-85FCDF888662}" type="slidenum">
              <a:rPr lang="ja-JP" altLang="en-US"/>
              <a:pPr eaLnBrk="1" hangingPunct="1"/>
              <a:t>10</a:t>
            </a:fld>
            <a:endParaRPr lang="ja-JP" altLang="en-US"/>
          </a:p>
        </p:txBody>
      </p:sp>
      <p:sp>
        <p:nvSpPr>
          <p:cNvPr id="6" name="テキスト ボックス 5"/>
          <p:cNvSpPr txBox="1"/>
          <p:nvPr/>
        </p:nvSpPr>
        <p:spPr>
          <a:xfrm>
            <a:off x="828766" y="2130603"/>
            <a:ext cx="8267609" cy="1323439"/>
          </a:xfrm>
          <a:prstGeom prst="rect">
            <a:avLst/>
          </a:prstGeom>
          <a:gradFill flip="none" rotWithShape="1">
            <a:gsLst>
              <a:gs pos="0">
                <a:srgbClr val="CCFF99"/>
              </a:gs>
              <a:gs pos="100000">
                <a:schemeClr val="bg1"/>
              </a:gs>
              <a:gs pos="100000">
                <a:schemeClr val="accent1">
                  <a:shade val="100000"/>
                  <a:satMod val="115000"/>
                </a:schemeClr>
              </a:gs>
            </a:gsLst>
            <a:lin ang="0" scaled="1"/>
            <a:tileRect/>
          </a:gradFill>
        </p:spPr>
        <p:txBody>
          <a:bodyPr>
            <a:spAutoFit/>
          </a:bodyPr>
          <a:lstStyle/>
          <a:p>
            <a:pPr algn="ctr" defTabSz="1357738" fontAlgn="auto">
              <a:spcBef>
                <a:spcPts val="0"/>
              </a:spcBef>
              <a:spcAft>
                <a:spcPts val="0"/>
              </a:spcAft>
              <a:defRPr/>
            </a:pPr>
            <a:r>
              <a:rPr lang="en-US" altLang="ja-JP" sz="8000" dirty="0">
                <a:ln>
                  <a:solidFill>
                    <a:srgbClr val="00B050"/>
                  </a:solidFill>
                </a:ln>
                <a:solidFill>
                  <a:srgbClr val="00FF99"/>
                </a:solidFill>
                <a:latin typeface="HGP創英角ｺﾞｼｯｸUB" panose="020B0900000000000000" pitchFamily="50" charset="-128"/>
                <a:ea typeface="HGP創英角ｺﾞｼｯｸUB" panose="020B0900000000000000" pitchFamily="50" charset="-128"/>
              </a:rPr>
              <a:t>Action2.</a:t>
            </a:r>
          </a:p>
        </p:txBody>
      </p:sp>
      <p:sp>
        <p:nvSpPr>
          <p:cNvPr id="4" name="テキスト ボックス 3"/>
          <p:cNvSpPr txBox="1"/>
          <p:nvPr/>
        </p:nvSpPr>
        <p:spPr>
          <a:xfrm>
            <a:off x="819810" y="3454473"/>
            <a:ext cx="8719124" cy="1200329"/>
          </a:xfrm>
          <a:prstGeom prst="rect">
            <a:avLst/>
          </a:prstGeom>
          <a:noFill/>
        </p:spPr>
        <p:txBody>
          <a:bodyPr>
            <a:spAutoFit/>
          </a:bodyPr>
          <a:lstStyle/>
          <a:p>
            <a:pPr marL="342900" indent="-342900" defTabSz="1357738" fontAlgn="auto">
              <a:lnSpc>
                <a:spcPct val="150000"/>
              </a:lnSpc>
              <a:spcBef>
                <a:spcPts val="0"/>
              </a:spcBef>
              <a:spcAft>
                <a:spcPts val="0"/>
              </a:spcAft>
              <a:buFont typeface="+mj-lt"/>
              <a:buAutoNum type="arabicPeriod"/>
              <a:defRPr/>
            </a:pPr>
            <a:r>
              <a:rPr lang="ja-JP" altLang="en-US" sz="2400" b="0" dirty="0">
                <a:ln>
                  <a:solidFill>
                    <a:schemeClr val="tx1"/>
                  </a:solidFill>
                </a:ln>
                <a:latin typeface="+mj-ea"/>
                <a:ea typeface="+mj-ea"/>
              </a:rPr>
              <a:t>エネルギーサービス面から地域の復興・発展に貢献</a:t>
            </a:r>
          </a:p>
          <a:p>
            <a:pPr marL="342900" indent="-342900" defTabSz="1357738" fontAlgn="auto">
              <a:lnSpc>
                <a:spcPct val="150000"/>
              </a:lnSpc>
              <a:spcBef>
                <a:spcPts val="0"/>
              </a:spcBef>
              <a:spcAft>
                <a:spcPts val="0"/>
              </a:spcAft>
              <a:buFont typeface="+mj-lt"/>
              <a:buAutoNum type="arabicPeriod"/>
              <a:defRPr/>
            </a:pPr>
            <a:r>
              <a:rPr lang="ja-JP" altLang="en-US" sz="2400" b="0" dirty="0">
                <a:ln>
                  <a:solidFill>
                    <a:schemeClr val="tx1"/>
                  </a:solidFill>
                </a:ln>
                <a:latin typeface="+mj-ea"/>
              </a:rPr>
              <a:t>魅力ある地域づくりを支援</a:t>
            </a:r>
          </a:p>
        </p:txBody>
      </p:sp>
    </p:spTree>
  </p:cSld>
  <p:clrMapOvr>
    <a:masterClrMapping/>
  </p:clrMapOvr>
  <p:transition spd="slow"/>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正方形/長方形 10"/>
          <p:cNvSpPr/>
          <p:nvPr/>
        </p:nvSpPr>
        <p:spPr>
          <a:xfrm>
            <a:off x="52388" y="1087438"/>
            <a:ext cx="9799637" cy="5146675"/>
          </a:xfrm>
          <a:prstGeom prst="rect">
            <a:avLst/>
          </a:prstGeom>
          <a:solidFill>
            <a:schemeClr val="bg1"/>
          </a:solidFill>
          <a:ln w="12700">
            <a:solidFill>
              <a:srgbClr val="00CC66"/>
            </a:solidFill>
          </a:ln>
          <a:effectLst>
            <a:outerShdw blurRad="50800" dist="38100" dir="2700000" algn="tl" rotWithShape="0">
              <a:prstClr val="black">
                <a:alpha val="40000"/>
              </a:prstClr>
            </a:outerShdw>
          </a:effectLst>
        </p:spPr>
        <p:style>
          <a:lnRef idx="1">
            <a:schemeClr val="accent3"/>
          </a:lnRef>
          <a:fillRef idx="2">
            <a:schemeClr val="accent3"/>
          </a:fillRef>
          <a:effectRef idx="1">
            <a:schemeClr val="accent3"/>
          </a:effectRef>
          <a:fontRef idx="minor">
            <a:schemeClr val="dk1"/>
          </a:fontRef>
        </p:style>
        <p:txBody>
          <a:bodyPr lIns="96981" tIns="48491" rIns="96981" bIns="48491" anchor="ctr"/>
          <a:lstStyle/>
          <a:p>
            <a:pPr algn="ctr" defTabSz="1357738" fontAlgn="auto">
              <a:spcBef>
                <a:spcPts val="0"/>
              </a:spcBef>
              <a:spcAft>
                <a:spcPts val="0"/>
              </a:spcAft>
              <a:defRPr/>
            </a:pPr>
            <a:endParaRPr lang="ja-JP" altLang="en-US" sz="1600"/>
          </a:p>
        </p:txBody>
      </p:sp>
      <p:sp>
        <p:nvSpPr>
          <p:cNvPr id="13314" name="タイトル 1"/>
          <p:cNvSpPr txBox="1">
            <a:spLocks/>
          </p:cNvSpPr>
          <p:nvPr/>
        </p:nvSpPr>
        <p:spPr bwMode="auto">
          <a:xfrm>
            <a:off x="68509" y="116434"/>
            <a:ext cx="9925051" cy="792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1100" b="1">
                <a:solidFill>
                  <a:srgbClr val="141F79"/>
                </a:solidFill>
                <a:latin typeface="Arial" charset="0"/>
                <a:ea typeface="ＭＳ Ｐゴシック" pitchFamily="50" charset="-128"/>
              </a:defRPr>
            </a:lvl1pPr>
            <a:lvl2pPr marL="742950" indent="-285750" eaLnBrk="0" hangingPunct="0">
              <a:defRPr sz="1100" b="1">
                <a:solidFill>
                  <a:srgbClr val="141F79"/>
                </a:solidFill>
                <a:latin typeface="Arial" charset="0"/>
                <a:ea typeface="ＭＳ Ｐゴシック" pitchFamily="50" charset="-128"/>
              </a:defRPr>
            </a:lvl2pPr>
            <a:lvl3pPr marL="1143000" indent="-228600" eaLnBrk="0" hangingPunct="0">
              <a:defRPr sz="1100" b="1">
                <a:solidFill>
                  <a:srgbClr val="141F79"/>
                </a:solidFill>
                <a:latin typeface="Arial" charset="0"/>
                <a:ea typeface="ＭＳ Ｐゴシック" pitchFamily="50" charset="-128"/>
              </a:defRPr>
            </a:lvl3pPr>
            <a:lvl4pPr marL="1600200" indent="-228600" eaLnBrk="0" hangingPunct="0">
              <a:defRPr sz="1100" b="1">
                <a:solidFill>
                  <a:srgbClr val="141F79"/>
                </a:solidFill>
                <a:latin typeface="Arial" charset="0"/>
                <a:ea typeface="ＭＳ Ｐゴシック" pitchFamily="50" charset="-128"/>
              </a:defRPr>
            </a:lvl4pPr>
            <a:lvl5pPr marL="2057400" indent="-228600" eaLnBrk="0" hangingPunct="0">
              <a:defRPr sz="1100" b="1">
                <a:solidFill>
                  <a:srgbClr val="141F79"/>
                </a:solidFill>
                <a:latin typeface="Arial" charset="0"/>
                <a:ea typeface="ＭＳ Ｐゴシック" pitchFamily="50" charset="-128"/>
              </a:defRPr>
            </a:lvl5pPr>
            <a:lvl6pPr marL="2514600" indent="-228600" eaLnBrk="0" fontAlgn="base" hangingPunct="0">
              <a:spcBef>
                <a:spcPct val="0"/>
              </a:spcBef>
              <a:spcAft>
                <a:spcPct val="0"/>
              </a:spcAft>
              <a:defRPr sz="1100" b="1">
                <a:solidFill>
                  <a:srgbClr val="141F79"/>
                </a:solidFill>
                <a:latin typeface="Arial" charset="0"/>
                <a:ea typeface="ＭＳ Ｐゴシック" pitchFamily="50" charset="-128"/>
              </a:defRPr>
            </a:lvl6pPr>
            <a:lvl7pPr marL="2971800" indent="-228600" eaLnBrk="0" fontAlgn="base" hangingPunct="0">
              <a:spcBef>
                <a:spcPct val="0"/>
              </a:spcBef>
              <a:spcAft>
                <a:spcPct val="0"/>
              </a:spcAft>
              <a:defRPr sz="1100" b="1">
                <a:solidFill>
                  <a:srgbClr val="141F79"/>
                </a:solidFill>
                <a:latin typeface="Arial" charset="0"/>
                <a:ea typeface="ＭＳ Ｐゴシック" pitchFamily="50" charset="-128"/>
              </a:defRPr>
            </a:lvl7pPr>
            <a:lvl8pPr marL="3429000" indent="-228600" eaLnBrk="0" fontAlgn="base" hangingPunct="0">
              <a:spcBef>
                <a:spcPct val="0"/>
              </a:spcBef>
              <a:spcAft>
                <a:spcPct val="0"/>
              </a:spcAft>
              <a:defRPr sz="1100" b="1">
                <a:solidFill>
                  <a:srgbClr val="141F79"/>
                </a:solidFill>
                <a:latin typeface="Arial" charset="0"/>
                <a:ea typeface="ＭＳ Ｐゴシック" pitchFamily="50" charset="-128"/>
              </a:defRPr>
            </a:lvl8pPr>
            <a:lvl9pPr marL="3886200" indent="-228600" eaLnBrk="0" fontAlgn="base" hangingPunct="0">
              <a:spcBef>
                <a:spcPct val="0"/>
              </a:spcBef>
              <a:spcAft>
                <a:spcPct val="0"/>
              </a:spcAft>
              <a:defRPr sz="1100" b="1">
                <a:solidFill>
                  <a:srgbClr val="141F79"/>
                </a:solidFill>
                <a:latin typeface="Arial" charset="0"/>
                <a:ea typeface="ＭＳ Ｐゴシック" pitchFamily="50" charset="-128"/>
              </a:defRPr>
            </a:lvl9pPr>
          </a:lstStyle>
          <a:p>
            <a:pPr defTabSz="1357738" fontAlgn="auto">
              <a:spcBef>
                <a:spcPts val="0"/>
              </a:spcBef>
              <a:spcAft>
                <a:spcPts val="0"/>
              </a:spcAft>
              <a:defRPr/>
            </a:pPr>
            <a:r>
              <a:rPr lang="en-US" altLang="ja-JP" sz="2200" dirty="0">
                <a:ln>
                  <a:solidFill>
                    <a:srgbClr val="00B050"/>
                  </a:solidFill>
                </a:ln>
                <a:solidFill>
                  <a:srgbClr val="00FF99"/>
                </a:solidFill>
                <a:latin typeface="HGP創英角ｺﾞｼｯｸUB" panose="020B0900000000000000" pitchFamily="50" charset="-128"/>
                <a:ea typeface="HGP創英角ｺﾞｼｯｸUB" panose="020B0900000000000000" pitchFamily="50" charset="-128"/>
              </a:rPr>
              <a:t>Action2</a:t>
            </a:r>
            <a:r>
              <a:rPr lang="en-US" altLang="ja-JP" sz="2200" dirty="0" smtClean="0">
                <a:ln>
                  <a:solidFill>
                    <a:srgbClr val="00B050"/>
                  </a:solidFill>
                </a:ln>
                <a:solidFill>
                  <a:srgbClr val="00FF99"/>
                </a:solidFill>
                <a:latin typeface="HGP創英角ｺﾞｼｯｸUB" panose="020B0900000000000000" pitchFamily="50" charset="-128"/>
                <a:ea typeface="HGP創英角ｺﾞｼｯｸUB" panose="020B0900000000000000" pitchFamily="50" charset="-128"/>
              </a:rPr>
              <a:t>.</a:t>
            </a:r>
            <a:r>
              <a:rPr lang="ja-JP" altLang="en-US" sz="2200" dirty="0" smtClean="0">
                <a:ln>
                  <a:solidFill>
                    <a:srgbClr val="00B050"/>
                  </a:solidFill>
                </a:ln>
                <a:solidFill>
                  <a:schemeClr val="accent3"/>
                </a:solidFill>
                <a:latin typeface="HGP創英角ｺﾞｼｯｸUB" panose="020B0900000000000000" pitchFamily="50" charset="-128"/>
                <a:ea typeface="HGP創英角ｺﾞｼｯｸUB" panose="020B0900000000000000" pitchFamily="50" charset="-128"/>
              </a:rPr>
              <a:t>東北</a:t>
            </a:r>
            <a:r>
              <a:rPr lang="ja-JP" altLang="en-US" sz="2200" dirty="0">
                <a:ln>
                  <a:solidFill>
                    <a:srgbClr val="00B050"/>
                  </a:solidFill>
                </a:ln>
                <a:solidFill>
                  <a:schemeClr val="accent3"/>
                </a:solidFill>
                <a:latin typeface="HGP創英角ｺﾞｼｯｸUB" panose="020B0900000000000000" pitchFamily="50" charset="-128"/>
                <a:ea typeface="HGP創英角ｺﾞｼｯｸUB" panose="020B0900000000000000" pitchFamily="50" charset="-128"/>
              </a:rPr>
              <a:t>と新潟の成長・発展にしっかりと</a:t>
            </a:r>
            <a:r>
              <a:rPr lang="ja-JP" altLang="en-US" sz="2200" dirty="0">
                <a:ln>
                  <a:solidFill>
                    <a:srgbClr val="00B050"/>
                  </a:solidFill>
                </a:ln>
                <a:solidFill>
                  <a:srgbClr val="00FF99"/>
                </a:solidFill>
                <a:latin typeface="HGP創英角ｺﾞｼｯｸUB" panose="020B0900000000000000" pitchFamily="50" charset="-128"/>
                <a:ea typeface="HGP創英角ｺﾞｼｯｸUB" panose="020B0900000000000000" pitchFamily="50" charset="-128"/>
              </a:rPr>
              <a:t>“寄り添う”</a:t>
            </a:r>
            <a:r>
              <a:rPr lang="ja-JP" altLang="en-US" sz="2200" dirty="0">
                <a:ln>
                  <a:solidFill>
                    <a:srgbClr val="00B050"/>
                  </a:solidFill>
                </a:ln>
                <a:solidFill>
                  <a:schemeClr val="accent3"/>
                </a:solidFill>
                <a:latin typeface="HGP創英角ｺﾞｼｯｸUB" panose="020B0900000000000000" pitchFamily="50" charset="-128"/>
                <a:ea typeface="HGP創英角ｺﾞｼｯｸUB" panose="020B0900000000000000" pitchFamily="50" charset="-128"/>
              </a:rPr>
              <a:t>取り組みを</a:t>
            </a:r>
            <a:r>
              <a:rPr lang="ja-JP" altLang="en-US" sz="2200" dirty="0" smtClean="0">
                <a:ln>
                  <a:solidFill>
                    <a:srgbClr val="00B050"/>
                  </a:solidFill>
                </a:ln>
                <a:solidFill>
                  <a:schemeClr val="accent3"/>
                </a:solidFill>
                <a:latin typeface="HGP創英角ｺﾞｼｯｸUB" panose="020B0900000000000000" pitchFamily="50" charset="-128"/>
                <a:ea typeface="HGP創英角ｺﾞｼｯｸUB" panose="020B0900000000000000" pitchFamily="50" charset="-128"/>
              </a:rPr>
              <a:t>展開</a:t>
            </a:r>
            <a:endParaRPr lang="en-US" altLang="ja-JP" sz="2200" dirty="0" smtClean="0">
              <a:ln>
                <a:solidFill>
                  <a:srgbClr val="00B050"/>
                </a:solidFill>
              </a:ln>
              <a:solidFill>
                <a:schemeClr val="accent3"/>
              </a:solidFill>
              <a:latin typeface="HGP創英角ｺﾞｼｯｸUB" panose="020B0900000000000000" pitchFamily="50" charset="-128"/>
              <a:ea typeface="HGP創英角ｺﾞｼｯｸUB" panose="020B0900000000000000" pitchFamily="50" charset="-128"/>
            </a:endParaRPr>
          </a:p>
          <a:p>
            <a:pPr defTabSz="1357738" fontAlgn="auto">
              <a:spcBef>
                <a:spcPts val="0"/>
              </a:spcBef>
              <a:spcAft>
                <a:spcPts val="0"/>
              </a:spcAft>
              <a:defRPr/>
            </a:pPr>
            <a:r>
              <a:rPr lang="ja-JP" altLang="en-US" sz="2000" b="0" dirty="0">
                <a:latin typeface="HG丸ｺﾞｼｯｸM-PRO" panose="020F0600000000000000" pitchFamily="50" charset="-128"/>
                <a:ea typeface="HG丸ｺﾞｼｯｸM-PRO" panose="020F0600000000000000" pitchFamily="50" charset="-128"/>
              </a:rPr>
              <a:t>～エネルギーサービス面から地域の復興・発展に</a:t>
            </a:r>
            <a:r>
              <a:rPr lang="ja-JP" altLang="en-US" sz="2000" b="0" dirty="0" smtClean="0">
                <a:latin typeface="HG丸ｺﾞｼｯｸM-PRO" panose="020F0600000000000000" pitchFamily="50" charset="-128"/>
                <a:ea typeface="HG丸ｺﾞｼｯｸM-PRO" panose="020F0600000000000000" pitchFamily="50" charset="-128"/>
              </a:rPr>
              <a:t>貢献～</a:t>
            </a:r>
            <a:endParaRPr lang="ja-JP" altLang="en-US" sz="2200" dirty="0">
              <a:ln>
                <a:solidFill>
                  <a:srgbClr val="00B050"/>
                </a:solidFill>
              </a:ln>
              <a:solidFill>
                <a:schemeClr val="accent3"/>
              </a:solidFill>
              <a:latin typeface="HGP創英角ｺﾞｼｯｸUB" panose="020B0900000000000000" pitchFamily="50" charset="-128"/>
              <a:ea typeface="HGP創英角ｺﾞｼｯｸUB" panose="020B0900000000000000" pitchFamily="50" charset="-128"/>
            </a:endParaRPr>
          </a:p>
        </p:txBody>
      </p:sp>
      <p:sp>
        <p:nvSpPr>
          <p:cNvPr id="15364" name="正方形/長方形 5"/>
          <p:cNvSpPr>
            <a:spLocks noChangeArrowheads="1"/>
          </p:cNvSpPr>
          <p:nvPr/>
        </p:nvSpPr>
        <p:spPr bwMode="auto">
          <a:xfrm>
            <a:off x="-12700" y="1163638"/>
            <a:ext cx="7102475" cy="443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85750" indent="-285750">
              <a:buFont typeface="Wingdings" pitchFamily="2" charset="2"/>
              <a:buChar char="Ø"/>
            </a:pPr>
            <a:r>
              <a:rPr lang="ja-JP" altLang="en-US" sz="1800">
                <a:solidFill>
                  <a:schemeClr val="tx1"/>
                </a:solidFill>
                <a:latin typeface="ＭＳ Ｐゴシック" charset="-128"/>
              </a:rPr>
              <a:t>電力の安定供給と地域経済活性化への貢献</a:t>
            </a:r>
            <a:endParaRPr lang="en-US" altLang="ja-JP" sz="1800">
              <a:solidFill>
                <a:schemeClr val="tx1"/>
              </a:solidFill>
              <a:latin typeface="ＭＳ Ｐゴシック" charset="-128"/>
            </a:endParaRPr>
          </a:p>
          <a:p>
            <a:pPr marL="447675" lvl="1" indent="-273050">
              <a:buFont typeface="Wingdings" pitchFamily="2" charset="2"/>
              <a:buChar char="l"/>
            </a:pPr>
            <a:r>
              <a:rPr lang="ja-JP" altLang="en-US" sz="1600" b="0">
                <a:solidFill>
                  <a:schemeClr val="tx1"/>
                </a:solidFill>
                <a:latin typeface="ＭＳ Ｐ明朝" charset="-128"/>
                <a:ea typeface="ＭＳ Ｐ明朝" charset="-128"/>
              </a:rPr>
              <a:t>安全確保を前提とした発電・送配電設備の保全・運用、災害対応力の強化等により、電力の安定供給に万全を尽くし、地域の復興・発展を支え続けます。</a:t>
            </a:r>
            <a:endParaRPr lang="en-US" altLang="ja-JP" sz="1600" b="0">
              <a:solidFill>
                <a:schemeClr val="tx1"/>
              </a:solidFill>
              <a:latin typeface="ＭＳ Ｐ明朝" charset="-128"/>
              <a:ea typeface="ＭＳ Ｐ明朝" charset="-128"/>
            </a:endParaRPr>
          </a:p>
          <a:p>
            <a:pPr marL="447675" lvl="1" indent="-273050">
              <a:buFont typeface="Wingdings" pitchFamily="2" charset="2"/>
              <a:buChar char="l"/>
            </a:pPr>
            <a:r>
              <a:rPr lang="ja-JP" altLang="en-US" sz="1600" b="0">
                <a:solidFill>
                  <a:schemeClr val="tx1"/>
                </a:solidFill>
                <a:latin typeface="ＭＳ Ｐ明朝" charset="-128"/>
                <a:ea typeface="ＭＳ Ｐ明朝" charset="-128"/>
              </a:rPr>
              <a:t>東京ガス株式会社との新会社（株）シナジアパワーによる関東圏での電力小売事業をはじめとして、新たな事業展開で培った知見を、東北６県および新潟県のお客さまに提案する料金プラン、サービス開発に活かしてまいります。</a:t>
            </a:r>
          </a:p>
          <a:p>
            <a:pPr marL="285750" indent="-285750">
              <a:spcBef>
                <a:spcPts val="600"/>
              </a:spcBef>
              <a:buFont typeface="Wingdings" pitchFamily="2" charset="2"/>
              <a:buChar char="Ø"/>
            </a:pPr>
            <a:r>
              <a:rPr lang="ja-JP" altLang="en-US" sz="1800">
                <a:solidFill>
                  <a:schemeClr val="tx1"/>
                </a:solidFill>
                <a:latin typeface="ＭＳ Ｐゴシック" charset="-128"/>
              </a:rPr>
              <a:t>再生可能エネルギーのさらなる導入拡大</a:t>
            </a:r>
            <a:endParaRPr lang="en-US" altLang="ja-JP" sz="1800">
              <a:solidFill>
                <a:schemeClr val="tx1"/>
              </a:solidFill>
              <a:latin typeface="ＭＳ Ｐゴシック" charset="-128"/>
            </a:endParaRPr>
          </a:p>
          <a:p>
            <a:pPr marL="447675" lvl="1" indent="-273050">
              <a:spcBef>
                <a:spcPts val="600"/>
              </a:spcBef>
              <a:buFont typeface="Wingdings" pitchFamily="2" charset="2"/>
              <a:buChar char="l"/>
            </a:pPr>
            <a:r>
              <a:rPr lang="ja-JP" altLang="en-US" sz="1600" b="0">
                <a:solidFill>
                  <a:schemeClr val="tx1"/>
                </a:solidFill>
                <a:latin typeface="ＭＳ Ｐ明朝" charset="-128"/>
                <a:ea typeface="ＭＳ Ｐ明朝" charset="-128"/>
              </a:rPr>
              <a:t>東北自然エネルギー（株）において、東北に豊富に賦存する再生可能エネルギーのさらなる有効活用を図っていくとともに、地域の復興に資する取り組みとなるよう、南相馬変電所において大容量電池を設置し、実証試験を開始する予定です。</a:t>
            </a:r>
          </a:p>
          <a:p>
            <a:pPr marL="285750" indent="-285750">
              <a:spcBef>
                <a:spcPts val="600"/>
              </a:spcBef>
              <a:buFont typeface="Wingdings" pitchFamily="2" charset="2"/>
              <a:buChar char="Ø"/>
            </a:pPr>
            <a:r>
              <a:rPr lang="ja-JP" altLang="en-US" sz="1800">
                <a:solidFill>
                  <a:schemeClr val="tx1"/>
                </a:solidFill>
                <a:latin typeface="ＭＳ Ｐゴシック" charset="-128"/>
              </a:rPr>
              <a:t>スマートコミュニティ事業への支援や参画</a:t>
            </a:r>
            <a:endParaRPr lang="en-US" altLang="ja-JP" sz="1800">
              <a:solidFill>
                <a:schemeClr val="tx1"/>
              </a:solidFill>
              <a:latin typeface="ＭＳ Ｐゴシック" charset="-128"/>
            </a:endParaRPr>
          </a:p>
          <a:p>
            <a:pPr marL="447675" lvl="1" indent="-273050">
              <a:spcBef>
                <a:spcPts val="600"/>
              </a:spcBef>
              <a:buFont typeface="Wingdings" pitchFamily="2" charset="2"/>
              <a:buChar char="l"/>
            </a:pPr>
            <a:r>
              <a:rPr lang="ja-JP" altLang="en-US" sz="1600" b="0">
                <a:solidFill>
                  <a:schemeClr val="tx1"/>
                </a:solidFill>
                <a:latin typeface="ＭＳ Ｐ明朝" charset="-128"/>
                <a:ea typeface="ＭＳ Ｐ明朝" charset="-128"/>
              </a:rPr>
              <a:t>石巻スマートコミュニティ導入促進事業に参画し、石巻蛇田太陽光発電所の建設や系統安定化に係る地域エネルギー管理システムの運用を行う予定のほか、福島県会津若松市、宮城県大衡村におけるスマートコミュニティ事業にも参画しています。</a:t>
            </a:r>
          </a:p>
        </p:txBody>
      </p:sp>
      <p:pic>
        <p:nvPicPr>
          <p:cNvPr id="15365" name="Picture 1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89775" y="4089400"/>
            <a:ext cx="2659063" cy="1381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366" name="テキスト ボックス 12"/>
          <p:cNvSpPr txBox="1">
            <a:spLocks noChangeArrowheads="1"/>
          </p:cNvSpPr>
          <p:nvPr/>
        </p:nvSpPr>
        <p:spPr bwMode="auto">
          <a:xfrm>
            <a:off x="7278688" y="5446713"/>
            <a:ext cx="2281237"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975" tIns="48487" rIns="96975" bIns="48487">
            <a:spAutoFit/>
          </a:bodyPr>
          <a:lstStyle>
            <a:lvl1pPr eaLnBrk="0" hangingPunct="0">
              <a:defRPr sz="1100" b="1">
                <a:solidFill>
                  <a:srgbClr val="141F79"/>
                </a:solidFill>
                <a:latin typeface="Arial" charset="0"/>
                <a:ea typeface="ＭＳ Ｐゴシック" charset="-128"/>
              </a:defRPr>
            </a:lvl1pPr>
            <a:lvl2pPr marL="742950" indent="-285750" eaLnBrk="0" hangingPunct="0">
              <a:defRPr sz="1100" b="1">
                <a:solidFill>
                  <a:srgbClr val="141F79"/>
                </a:solidFill>
                <a:latin typeface="Arial" charset="0"/>
                <a:ea typeface="ＭＳ Ｐゴシック" charset="-128"/>
              </a:defRPr>
            </a:lvl2pPr>
            <a:lvl3pPr marL="1143000" indent="-228600" eaLnBrk="0" hangingPunct="0">
              <a:defRPr sz="1100" b="1">
                <a:solidFill>
                  <a:srgbClr val="141F79"/>
                </a:solidFill>
                <a:latin typeface="Arial" charset="0"/>
                <a:ea typeface="ＭＳ Ｐゴシック" charset="-128"/>
              </a:defRPr>
            </a:lvl3pPr>
            <a:lvl4pPr marL="1600200" indent="-228600" eaLnBrk="0" hangingPunct="0">
              <a:defRPr sz="1100" b="1">
                <a:solidFill>
                  <a:srgbClr val="141F79"/>
                </a:solidFill>
                <a:latin typeface="Arial" charset="0"/>
                <a:ea typeface="ＭＳ Ｐゴシック" charset="-128"/>
              </a:defRPr>
            </a:lvl4pPr>
            <a:lvl5pPr marL="2057400" indent="-228600" eaLnBrk="0" hangingPunct="0">
              <a:defRPr sz="1100" b="1">
                <a:solidFill>
                  <a:srgbClr val="141F79"/>
                </a:solidFill>
                <a:latin typeface="Arial" charset="0"/>
                <a:ea typeface="ＭＳ Ｐゴシック" charset="-128"/>
              </a:defRPr>
            </a:lvl5pPr>
            <a:lvl6pPr marL="2514600" indent="-228600" eaLnBrk="0" fontAlgn="base" hangingPunct="0">
              <a:spcBef>
                <a:spcPct val="0"/>
              </a:spcBef>
              <a:spcAft>
                <a:spcPct val="0"/>
              </a:spcAft>
              <a:defRPr sz="1100" b="1">
                <a:solidFill>
                  <a:srgbClr val="141F79"/>
                </a:solidFill>
                <a:latin typeface="Arial" charset="0"/>
                <a:ea typeface="ＭＳ Ｐゴシック" charset="-128"/>
              </a:defRPr>
            </a:lvl6pPr>
            <a:lvl7pPr marL="2971800" indent="-228600" eaLnBrk="0" fontAlgn="base" hangingPunct="0">
              <a:spcBef>
                <a:spcPct val="0"/>
              </a:spcBef>
              <a:spcAft>
                <a:spcPct val="0"/>
              </a:spcAft>
              <a:defRPr sz="1100" b="1">
                <a:solidFill>
                  <a:srgbClr val="141F79"/>
                </a:solidFill>
                <a:latin typeface="Arial" charset="0"/>
                <a:ea typeface="ＭＳ Ｐゴシック" charset="-128"/>
              </a:defRPr>
            </a:lvl7pPr>
            <a:lvl8pPr marL="3429000" indent="-228600" eaLnBrk="0" fontAlgn="base" hangingPunct="0">
              <a:spcBef>
                <a:spcPct val="0"/>
              </a:spcBef>
              <a:spcAft>
                <a:spcPct val="0"/>
              </a:spcAft>
              <a:defRPr sz="1100" b="1">
                <a:solidFill>
                  <a:srgbClr val="141F79"/>
                </a:solidFill>
                <a:latin typeface="Arial" charset="0"/>
                <a:ea typeface="ＭＳ Ｐゴシック" charset="-128"/>
              </a:defRPr>
            </a:lvl8pPr>
            <a:lvl9pPr marL="3886200" indent="-228600" eaLnBrk="0" fontAlgn="base" hangingPunct="0">
              <a:spcBef>
                <a:spcPct val="0"/>
              </a:spcBef>
              <a:spcAft>
                <a:spcPct val="0"/>
              </a:spcAft>
              <a:defRPr sz="1100" b="1">
                <a:solidFill>
                  <a:srgbClr val="141F79"/>
                </a:solidFill>
                <a:latin typeface="Arial" charset="0"/>
                <a:ea typeface="ＭＳ Ｐゴシック" charset="-128"/>
              </a:defRPr>
            </a:lvl9pPr>
          </a:lstStyle>
          <a:p>
            <a:pPr algn="ctr" eaLnBrk="1" hangingPunct="1"/>
            <a:r>
              <a:rPr kumimoji="1" lang="ja-JP" altLang="en-US" sz="1000">
                <a:solidFill>
                  <a:schemeClr val="tx1"/>
                </a:solidFill>
                <a:latin typeface="ＭＳ Ｐ明朝" charset="-128"/>
                <a:ea typeface="ＭＳ Ｐ明朝" charset="-128"/>
              </a:rPr>
              <a:t>南相馬変電所蓄電池システム</a:t>
            </a:r>
            <a:endParaRPr kumimoji="1" lang="en-US" altLang="ja-JP" sz="1000">
              <a:solidFill>
                <a:schemeClr val="tx1"/>
              </a:solidFill>
              <a:latin typeface="ＭＳ Ｐ明朝" charset="-128"/>
              <a:ea typeface="ＭＳ Ｐ明朝" charset="-128"/>
            </a:endParaRPr>
          </a:p>
          <a:p>
            <a:pPr algn="ctr" eaLnBrk="1" hangingPunct="1"/>
            <a:r>
              <a:rPr kumimoji="1" lang="ja-JP" altLang="en-US" sz="1000">
                <a:solidFill>
                  <a:schemeClr val="tx1"/>
                </a:solidFill>
                <a:latin typeface="ＭＳ Ｐ明朝" charset="-128"/>
                <a:ea typeface="ＭＳ Ｐ明朝" charset="-128"/>
              </a:rPr>
              <a:t>完成イメージ</a:t>
            </a:r>
          </a:p>
        </p:txBody>
      </p:sp>
      <p:sp>
        <p:nvSpPr>
          <p:cNvPr id="15367" name="テキスト ボックス 18"/>
          <p:cNvSpPr txBox="1">
            <a:spLocks noChangeArrowheads="1"/>
          </p:cNvSpPr>
          <p:nvPr/>
        </p:nvSpPr>
        <p:spPr bwMode="auto">
          <a:xfrm>
            <a:off x="7256463" y="3351213"/>
            <a:ext cx="2325687" cy="404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975" tIns="48487" rIns="96975" bIns="48487">
            <a:spAutoFit/>
          </a:bodyPr>
          <a:lstStyle>
            <a:lvl1pPr eaLnBrk="0" hangingPunct="0">
              <a:defRPr sz="1100" b="1">
                <a:solidFill>
                  <a:srgbClr val="141F79"/>
                </a:solidFill>
                <a:latin typeface="Arial" charset="0"/>
                <a:ea typeface="ＭＳ Ｐゴシック" charset="-128"/>
              </a:defRPr>
            </a:lvl1pPr>
            <a:lvl2pPr marL="742950" indent="-285750" eaLnBrk="0" hangingPunct="0">
              <a:defRPr sz="1100" b="1">
                <a:solidFill>
                  <a:srgbClr val="141F79"/>
                </a:solidFill>
                <a:latin typeface="Arial" charset="0"/>
                <a:ea typeface="ＭＳ Ｐゴシック" charset="-128"/>
              </a:defRPr>
            </a:lvl2pPr>
            <a:lvl3pPr marL="1143000" indent="-228600" eaLnBrk="0" hangingPunct="0">
              <a:defRPr sz="1100" b="1">
                <a:solidFill>
                  <a:srgbClr val="141F79"/>
                </a:solidFill>
                <a:latin typeface="Arial" charset="0"/>
                <a:ea typeface="ＭＳ Ｐゴシック" charset="-128"/>
              </a:defRPr>
            </a:lvl3pPr>
            <a:lvl4pPr marL="1600200" indent="-228600" eaLnBrk="0" hangingPunct="0">
              <a:defRPr sz="1100" b="1">
                <a:solidFill>
                  <a:srgbClr val="141F79"/>
                </a:solidFill>
                <a:latin typeface="Arial" charset="0"/>
                <a:ea typeface="ＭＳ Ｐゴシック" charset="-128"/>
              </a:defRPr>
            </a:lvl4pPr>
            <a:lvl5pPr marL="2057400" indent="-228600" eaLnBrk="0" hangingPunct="0">
              <a:defRPr sz="1100" b="1">
                <a:solidFill>
                  <a:srgbClr val="141F79"/>
                </a:solidFill>
                <a:latin typeface="Arial" charset="0"/>
                <a:ea typeface="ＭＳ Ｐゴシック" charset="-128"/>
              </a:defRPr>
            </a:lvl5pPr>
            <a:lvl6pPr marL="2514600" indent="-228600" eaLnBrk="0" fontAlgn="base" hangingPunct="0">
              <a:spcBef>
                <a:spcPct val="0"/>
              </a:spcBef>
              <a:spcAft>
                <a:spcPct val="0"/>
              </a:spcAft>
              <a:defRPr sz="1100" b="1">
                <a:solidFill>
                  <a:srgbClr val="141F79"/>
                </a:solidFill>
                <a:latin typeface="Arial" charset="0"/>
                <a:ea typeface="ＭＳ Ｐゴシック" charset="-128"/>
              </a:defRPr>
            </a:lvl6pPr>
            <a:lvl7pPr marL="2971800" indent="-228600" eaLnBrk="0" fontAlgn="base" hangingPunct="0">
              <a:spcBef>
                <a:spcPct val="0"/>
              </a:spcBef>
              <a:spcAft>
                <a:spcPct val="0"/>
              </a:spcAft>
              <a:defRPr sz="1100" b="1">
                <a:solidFill>
                  <a:srgbClr val="141F79"/>
                </a:solidFill>
                <a:latin typeface="Arial" charset="0"/>
                <a:ea typeface="ＭＳ Ｐゴシック" charset="-128"/>
              </a:defRPr>
            </a:lvl7pPr>
            <a:lvl8pPr marL="3429000" indent="-228600" eaLnBrk="0" fontAlgn="base" hangingPunct="0">
              <a:spcBef>
                <a:spcPct val="0"/>
              </a:spcBef>
              <a:spcAft>
                <a:spcPct val="0"/>
              </a:spcAft>
              <a:defRPr sz="1100" b="1">
                <a:solidFill>
                  <a:srgbClr val="141F79"/>
                </a:solidFill>
                <a:latin typeface="Arial" charset="0"/>
                <a:ea typeface="ＭＳ Ｐゴシック" charset="-128"/>
              </a:defRPr>
            </a:lvl8pPr>
            <a:lvl9pPr marL="3886200" indent="-228600" eaLnBrk="0" fontAlgn="base" hangingPunct="0">
              <a:spcBef>
                <a:spcPct val="0"/>
              </a:spcBef>
              <a:spcAft>
                <a:spcPct val="0"/>
              </a:spcAft>
              <a:defRPr sz="1100" b="1">
                <a:solidFill>
                  <a:srgbClr val="141F79"/>
                </a:solidFill>
                <a:latin typeface="Arial" charset="0"/>
                <a:ea typeface="ＭＳ Ｐゴシック" charset="-128"/>
              </a:defRPr>
            </a:lvl9pPr>
          </a:lstStyle>
          <a:p>
            <a:pPr algn="ctr" eaLnBrk="1" hangingPunct="1"/>
            <a:r>
              <a:rPr kumimoji="1" lang="ja-JP" altLang="en-US" sz="1000">
                <a:solidFill>
                  <a:schemeClr val="tx1"/>
                </a:solidFill>
                <a:latin typeface="ＭＳ Ｐ明朝" charset="-128"/>
                <a:ea typeface="ＭＳ Ｐ明朝" charset="-128"/>
              </a:rPr>
              <a:t>能代風力発電所</a:t>
            </a:r>
            <a:endParaRPr kumimoji="1" lang="en-US" altLang="ja-JP" sz="1000">
              <a:solidFill>
                <a:schemeClr val="tx1"/>
              </a:solidFill>
              <a:latin typeface="ＭＳ Ｐ明朝" charset="-128"/>
              <a:ea typeface="ＭＳ Ｐ明朝" charset="-128"/>
            </a:endParaRPr>
          </a:p>
          <a:p>
            <a:pPr algn="ctr" eaLnBrk="1" hangingPunct="1"/>
            <a:r>
              <a:rPr kumimoji="1" lang="ja-JP" altLang="en-US" sz="1000">
                <a:solidFill>
                  <a:schemeClr val="tx1"/>
                </a:solidFill>
                <a:latin typeface="ＭＳ Ｐ明朝" charset="-128"/>
                <a:ea typeface="ＭＳ Ｐ明朝" charset="-128"/>
              </a:rPr>
              <a:t>（東北自然ｴﾈﾙｷﾞｰ株式会社）</a:t>
            </a:r>
          </a:p>
        </p:txBody>
      </p:sp>
      <p:pic>
        <p:nvPicPr>
          <p:cNvPr id="15368" name="Picture 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3575" y="1943100"/>
            <a:ext cx="2755900" cy="14620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ransition>
    <p:cut/>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正方形/長方形 15"/>
          <p:cNvSpPr/>
          <p:nvPr/>
        </p:nvSpPr>
        <p:spPr>
          <a:xfrm>
            <a:off x="52388" y="1150938"/>
            <a:ext cx="9799637" cy="5111750"/>
          </a:xfrm>
          <a:prstGeom prst="rect">
            <a:avLst/>
          </a:prstGeom>
          <a:solidFill>
            <a:schemeClr val="bg1"/>
          </a:solidFill>
          <a:ln w="12700">
            <a:solidFill>
              <a:srgbClr val="00CC66"/>
            </a:solidFill>
          </a:ln>
          <a:effectLst>
            <a:outerShdw blurRad="50800" dist="38100" dir="2700000" algn="tl" rotWithShape="0">
              <a:prstClr val="black">
                <a:alpha val="40000"/>
              </a:prstClr>
            </a:outerShdw>
          </a:effectLst>
        </p:spPr>
        <p:style>
          <a:lnRef idx="1">
            <a:schemeClr val="accent3"/>
          </a:lnRef>
          <a:fillRef idx="2">
            <a:schemeClr val="accent3"/>
          </a:fillRef>
          <a:effectRef idx="1">
            <a:schemeClr val="accent3"/>
          </a:effectRef>
          <a:fontRef idx="minor">
            <a:schemeClr val="dk1"/>
          </a:fontRef>
        </p:style>
        <p:txBody>
          <a:bodyPr lIns="96981" tIns="48491" rIns="96981" bIns="48491" anchor="ctr"/>
          <a:lstStyle/>
          <a:p>
            <a:pPr algn="ctr" defTabSz="1357738" fontAlgn="auto">
              <a:spcBef>
                <a:spcPts val="0"/>
              </a:spcBef>
              <a:spcAft>
                <a:spcPts val="0"/>
              </a:spcAft>
              <a:defRPr/>
            </a:pPr>
            <a:endParaRPr lang="ja-JP" altLang="en-US" sz="1600"/>
          </a:p>
        </p:txBody>
      </p:sp>
      <p:sp>
        <p:nvSpPr>
          <p:cNvPr id="14339" name="正方形/長方形 13"/>
          <p:cNvSpPr>
            <a:spLocks noChangeArrowheads="1"/>
          </p:cNvSpPr>
          <p:nvPr/>
        </p:nvSpPr>
        <p:spPr bwMode="auto">
          <a:xfrm>
            <a:off x="117475" y="1552575"/>
            <a:ext cx="6275388" cy="417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85750" indent="-285750">
              <a:buFont typeface="Wingdings" panose="05000000000000000000" pitchFamily="2" charset="2"/>
              <a:buChar char="Ø"/>
              <a:defRPr/>
            </a:pPr>
            <a:r>
              <a:rPr lang="ja-JP" altLang="en-US" sz="1800" dirty="0">
                <a:solidFill>
                  <a:schemeClr val="tx1"/>
                </a:solidFill>
                <a:latin typeface="ＭＳ Ｐゴシック" pitchFamily="50" charset="-128"/>
                <a:ea typeface="ＭＳ Ｐゴシック" pitchFamily="50" charset="-128"/>
              </a:rPr>
              <a:t>地域の皆さまとのコミュニケーション活動</a:t>
            </a:r>
            <a:endParaRPr lang="en-US" altLang="ja-JP" sz="1800" dirty="0">
              <a:solidFill>
                <a:schemeClr val="tx1"/>
              </a:solidFill>
              <a:latin typeface="ＭＳ Ｐゴシック" pitchFamily="50" charset="-128"/>
              <a:ea typeface="ＭＳ Ｐゴシック" pitchFamily="50" charset="-128"/>
            </a:endParaRPr>
          </a:p>
          <a:p>
            <a:pPr marL="531813" lvl="1" indent="-258763">
              <a:buFont typeface="Wingdings" panose="05000000000000000000" pitchFamily="2" charset="2"/>
              <a:buChar char="l"/>
              <a:defRPr/>
            </a:pPr>
            <a:r>
              <a:rPr lang="ja-JP" altLang="en-US" sz="1600" b="0" dirty="0">
                <a:solidFill>
                  <a:schemeClr val="tx1"/>
                </a:solidFill>
                <a:latin typeface="ＭＳ Ｐ明朝" pitchFamily="18" charset="-128"/>
                <a:ea typeface="ＭＳ Ｐ明朝" pitchFamily="18" charset="-128"/>
              </a:rPr>
              <a:t>各事業所において、地域のニーズを踏まえながら、地域の伝統行事や社会福祉活動への参加など、それぞれの自主性・地域性を発揮した取り組みを、引き続き積極的に展開してまいります。</a:t>
            </a:r>
            <a:endParaRPr lang="en-US" altLang="ja-JP" sz="1600" b="0" dirty="0">
              <a:solidFill>
                <a:schemeClr val="tx1"/>
              </a:solidFill>
              <a:latin typeface="ＭＳ Ｐ明朝" pitchFamily="18" charset="-128"/>
              <a:ea typeface="ＭＳ Ｐ明朝" pitchFamily="18" charset="-128"/>
            </a:endParaRPr>
          </a:p>
          <a:p>
            <a:pPr marL="531813" lvl="1" indent="-258763">
              <a:buFont typeface="Wingdings" panose="05000000000000000000" pitchFamily="2" charset="2"/>
              <a:buChar char="l"/>
              <a:defRPr/>
            </a:pPr>
            <a:endParaRPr lang="ja-JP" altLang="en-US" sz="1600" b="0" dirty="0">
              <a:solidFill>
                <a:schemeClr val="tx1"/>
              </a:solidFill>
              <a:latin typeface="ＭＳ Ｐ明朝" pitchFamily="18" charset="-128"/>
              <a:ea typeface="ＭＳ Ｐ明朝" pitchFamily="18" charset="-128"/>
            </a:endParaRPr>
          </a:p>
          <a:p>
            <a:pPr marL="285750" indent="-285750">
              <a:spcBef>
                <a:spcPts val="1200"/>
              </a:spcBef>
              <a:buFont typeface="Wingdings" panose="05000000000000000000" pitchFamily="2" charset="2"/>
              <a:buChar char="Ø"/>
              <a:defRPr/>
            </a:pPr>
            <a:r>
              <a:rPr lang="ja-JP" altLang="en-US" sz="1800" dirty="0">
                <a:solidFill>
                  <a:schemeClr val="tx1"/>
                </a:solidFill>
                <a:latin typeface="ＭＳ Ｐゴシック" pitchFamily="50" charset="-128"/>
                <a:ea typeface="ＭＳ Ｐゴシック" pitchFamily="50" charset="-128"/>
              </a:rPr>
              <a:t>次世代支援プロジェクト「放課後ひろば」</a:t>
            </a:r>
            <a:endParaRPr lang="en-US" altLang="ja-JP" sz="1800" dirty="0">
              <a:solidFill>
                <a:schemeClr val="tx1"/>
              </a:solidFill>
              <a:latin typeface="ＭＳ Ｐゴシック" pitchFamily="50" charset="-128"/>
              <a:ea typeface="ＭＳ Ｐゴシック" pitchFamily="50" charset="-128"/>
            </a:endParaRPr>
          </a:p>
          <a:p>
            <a:pPr marL="538163" lvl="1" indent="-265113">
              <a:spcBef>
                <a:spcPts val="600"/>
              </a:spcBef>
              <a:buFont typeface="Wingdings" panose="05000000000000000000" pitchFamily="2" charset="2"/>
              <a:buChar char="l"/>
              <a:defRPr/>
            </a:pPr>
            <a:r>
              <a:rPr lang="ja-JP" altLang="en-US" sz="1600" b="0" dirty="0">
                <a:solidFill>
                  <a:schemeClr val="tx1"/>
                </a:solidFill>
                <a:latin typeface="ＭＳ Ｐ明朝" pitchFamily="18" charset="-128"/>
                <a:ea typeface="ＭＳ Ｐ明朝" pitchFamily="18" charset="-128"/>
              </a:rPr>
              <a:t>「中学生作文コンクール」や「東北電力スクールコンサート」など、これからも引き続き、子どもたちの未来に向けた取り組みを支援してまいります。</a:t>
            </a:r>
            <a:endParaRPr lang="en-US" altLang="ja-JP" sz="1600" b="0" dirty="0">
              <a:solidFill>
                <a:schemeClr val="tx1"/>
              </a:solidFill>
              <a:latin typeface="ＭＳ Ｐ明朝" pitchFamily="18" charset="-128"/>
              <a:ea typeface="ＭＳ Ｐ明朝" pitchFamily="18" charset="-128"/>
            </a:endParaRPr>
          </a:p>
          <a:p>
            <a:pPr marL="538163" lvl="1" indent="-265113">
              <a:spcBef>
                <a:spcPts val="600"/>
              </a:spcBef>
              <a:buFont typeface="Wingdings" panose="05000000000000000000" pitchFamily="2" charset="2"/>
              <a:buChar char="l"/>
              <a:defRPr/>
            </a:pPr>
            <a:endParaRPr lang="ja-JP" altLang="en-US" sz="1600" b="0" dirty="0">
              <a:solidFill>
                <a:schemeClr val="tx1"/>
              </a:solidFill>
              <a:latin typeface="ＭＳ Ｐ明朝" pitchFamily="18" charset="-128"/>
              <a:ea typeface="ＭＳ Ｐ明朝" pitchFamily="18" charset="-128"/>
            </a:endParaRPr>
          </a:p>
          <a:p>
            <a:pPr marL="285750" indent="-285750">
              <a:spcBef>
                <a:spcPts val="1200"/>
              </a:spcBef>
              <a:buFont typeface="Wingdings" panose="05000000000000000000" pitchFamily="2" charset="2"/>
              <a:buChar char="Ø"/>
              <a:defRPr/>
            </a:pPr>
            <a:r>
              <a:rPr lang="ja-JP" altLang="en-US" sz="1800" dirty="0">
                <a:solidFill>
                  <a:schemeClr val="tx1"/>
                </a:solidFill>
                <a:latin typeface="ＭＳ Ｐゴシック" pitchFamily="50" charset="-128"/>
                <a:ea typeface="ＭＳ Ｐゴシック" pitchFamily="50" charset="-128"/>
              </a:rPr>
              <a:t>地域活性化への取り組み</a:t>
            </a:r>
            <a:endParaRPr lang="en-US" altLang="ja-JP" sz="1800" dirty="0">
              <a:solidFill>
                <a:schemeClr val="tx1"/>
              </a:solidFill>
              <a:latin typeface="ＭＳ Ｐゴシック" pitchFamily="50" charset="-128"/>
              <a:ea typeface="ＭＳ Ｐゴシック" pitchFamily="50" charset="-128"/>
            </a:endParaRPr>
          </a:p>
          <a:p>
            <a:pPr marL="558800" lvl="1" indent="-285750">
              <a:spcBef>
                <a:spcPts val="600"/>
              </a:spcBef>
              <a:buFont typeface="Wingdings" panose="05000000000000000000" pitchFamily="2" charset="2"/>
              <a:buChar char="l"/>
              <a:defRPr/>
            </a:pPr>
            <a:r>
              <a:rPr lang="ja-JP" altLang="en-US" sz="1600" b="0" dirty="0">
                <a:solidFill>
                  <a:schemeClr val="tx1"/>
                </a:solidFill>
                <a:latin typeface="ＭＳ Ｐ明朝" pitchFamily="18" charset="-128"/>
                <a:ea typeface="ＭＳ Ｐ明朝" pitchFamily="18" charset="-128"/>
              </a:rPr>
              <a:t>個性あふれるまちづくり活動を支援する「まちづくり元気塾」について、平成２８年度の支援団体の選定にあたり、東北６県および新潟県の団体を対象に公募を再開します。</a:t>
            </a:r>
            <a:endParaRPr lang="en-US" altLang="ja-JP" sz="1600" b="0" dirty="0">
              <a:solidFill>
                <a:schemeClr val="tx1"/>
              </a:solidFill>
              <a:latin typeface="ＭＳ Ｐ明朝" pitchFamily="18" charset="-128"/>
              <a:ea typeface="ＭＳ Ｐ明朝" pitchFamily="18" charset="-128"/>
            </a:endParaRPr>
          </a:p>
        </p:txBody>
      </p:sp>
      <p:sp>
        <p:nvSpPr>
          <p:cNvPr id="8" name="テキスト ボックス 7"/>
          <p:cNvSpPr txBox="1">
            <a:spLocks noChangeArrowheads="1"/>
          </p:cNvSpPr>
          <p:nvPr/>
        </p:nvSpPr>
        <p:spPr bwMode="auto">
          <a:xfrm>
            <a:off x="6591300" y="5794375"/>
            <a:ext cx="3105150"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975" tIns="48487" rIns="96975" bIns="48487">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defRPr/>
            </a:pPr>
            <a:r>
              <a:rPr lang="ja-JP" altLang="en-US" sz="1050" dirty="0" smtClean="0">
                <a:latin typeface="ＭＳ Ｐ明朝" charset="-128"/>
                <a:ea typeface="ＭＳ Ｐ明朝" charset="-128"/>
              </a:rPr>
              <a:t>まちづくり元気塾</a:t>
            </a:r>
            <a:endParaRPr lang="en-US" altLang="ja-JP" sz="1050" dirty="0" smtClean="0">
              <a:latin typeface="ＭＳ Ｐ明朝" charset="-128"/>
              <a:ea typeface="ＭＳ Ｐ明朝" charset="-128"/>
            </a:endParaRPr>
          </a:p>
          <a:p>
            <a:pPr algn="ctr" eaLnBrk="1" hangingPunct="1">
              <a:defRPr/>
            </a:pPr>
            <a:r>
              <a:rPr lang="ja-JP" altLang="en-US" sz="1050" dirty="0" smtClean="0">
                <a:latin typeface="ＭＳ Ｐ明朝" charset="-128"/>
                <a:ea typeface="ＭＳ Ｐ明朝" charset="-128"/>
              </a:rPr>
              <a:t>（地域の方々とまちづくり</a:t>
            </a:r>
            <a:r>
              <a:rPr lang="ja-JP" altLang="en-US" sz="1050" dirty="0">
                <a:latin typeface="ＭＳ Ｐ明朝" charset="-128"/>
                <a:ea typeface="ＭＳ Ｐ明朝" charset="-128"/>
              </a:rPr>
              <a:t>ﾊﾟｰﾄﾅｰとの意見</a:t>
            </a:r>
            <a:r>
              <a:rPr lang="ja-JP" altLang="en-US" sz="1050" dirty="0" smtClean="0">
                <a:latin typeface="ＭＳ Ｐ明朝" charset="-128"/>
                <a:ea typeface="ＭＳ Ｐ明朝" charset="-128"/>
              </a:rPr>
              <a:t>交換）</a:t>
            </a:r>
            <a:endParaRPr lang="ja-JP" altLang="en-US" sz="1050" dirty="0">
              <a:latin typeface="ＭＳ Ｐ明朝" charset="-128"/>
              <a:ea typeface="ＭＳ Ｐ明朝" charset="-128"/>
            </a:endParaRPr>
          </a:p>
        </p:txBody>
      </p:sp>
      <p:sp>
        <p:nvSpPr>
          <p:cNvPr id="10" name="テキスト ボックス 12"/>
          <p:cNvSpPr txBox="1">
            <a:spLocks noChangeArrowheads="1"/>
          </p:cNvSpPr>
          <p:nvPr/>
        </p:nvSpPr>
        <p:spPr bwMode="auto">
          <a:xfrm>
            <a:off x="6699250" y="3482975"/>
            <a:ext cx="2889250"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975" tIns="48487" rIns="96975" bIns="48487">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defRPr/>
            </a:pPr>
            <a:r>
              <a:rPr lang="ja-JP" altLang="en-US" sz="1050" dirty="0" smtClean="0">
                <a:latin typeface="ＭＳ Ｐ明朝" charset="-128"/>
                <a:ea typeface="ＭＳ Ｐ明朝" charset="-128"/>
              </a:rPr>
              <a:t>放課後ひろば</a:t>
            </a:r>
            <a:endParaRPr lang="en-US" altLang="ja-JP" sz="1050" dirty="0" smtClean="0">
              <a:latin typeface="ＭＳ Ｐ明朝" charset="-128"/>
              <a:ea typeface="ＭＳ Ｐ明朝" charset="-128"/>
            </a:endParaRPr>
          </a:p>
          <a:p>
            <a:pPr algn="ctr" eaLnBrk="1" hangingPunct="1">
              <a:defRPr/>
            </a:pPr>
            <a:r>
              <a:rPr lang="ja-JP" altLang="en-US" sz="1050" dirty="0" smtClean="0">
                <a:latin typeface="ＭＳ Ｐ明朝" charset="-128"/>
                <a:ea typeface="ＭＳ Ｐ明朝" charset="-128"/>
              </a:rPr>
              <a:t>（東北</a:t>
            </a:r>
            <a:r>
              <a:rPr lang="ja-JP" altLang="en-US" sz="1050" dirty="0">
                <a:latin typeface="ＭＳ Ｐ明朝" charset="-128"/>
                <a:ea typeface="ＭＳ Ｐ明朝" charset="-128"/>
              </a:rPr>
              <a:t>電力</a:t>
            </a:r>
            <a:r>
              <a:rPr lang="ja-JP" altLang="en-US" sz="1050" dirty="0" smtClean="0">
                <a:latin typeface="ＭＳ Ｐ明朝" charset="-128"/>
                <a:ea typeface="ＭＳ Ｐ明朝" charset="-128"/>
              </a:rPr>
              <a:t>スクールコンサートの様子）</a:t>
            </a:r>
            <a:endParaRPr lang="en-US" altLang="ja-JP" sz="1050" dirty="0" smtClean="0">
              <a:latin typeface="ＭＳ Ｐ明朝" charset="-128"/>
              <a:ea typeface="ＭＳ Ｐ明朝" charset="-128"/>
            </a:endParaRPr>
          </a:p>
        </p:txBody>
      </p:sp>
      <p:pic>
        <p:nvPicPr>
          <p:cNvPr id="16390" name="図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823075" y="1481138"/>
            <a:ext cx="2640013" cy="1979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1" name="Picture 3" descr="\\Z001Y4\Share\GRP00002010\01_定例社長会見\18_２７年度\1510(29)\プレス文ＱＡ\作業中\東北電力ブランドなど\まち.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27838" y="4271963"/>
            <a:ext cx="2632075" cy="150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タイトル 1"/>
          <p:cNvSpPr txBox="1">
            <a:spLocks/>
          </p:cNvSpPr>
          <p:nvPr/>
        </p:nvSpPr>
        <p:spPr bwMode="auto">
          <a:xfrm>
            <a:off x="68509" y="116434"/>
            <a:ext cx="9925051" cy="792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1100" b="1">
                <a:solidFill>
                  <a:srgbClr val="141F79"/>
                </a:solidFill>
                <a:latin typeface="Arial" charset="0"/>
                <a:ea typeface="ＭＳ Ｐゴシック" pitchFamily="50" charset="-128"/>
              </a:defRPr>
            </a:lvl1pPr>
            <a:lvl2pPr marL="742950" indent="-285750" eaLnBrk="0" hangingPunct="0">
              <a:defRPr sz="1100" b="1">
                <a:solidFill>
                  <a:srgbClr val="141F79"/>
                </a:solidFill>
                <a:latin typeface="Arial" charset="0"/>
                <a:ea typeface="ＭＳ Ｐゴシック" pitchFamily="50" charset="-128"/>
              </a:defRPr>
            </a:lvl2pPr>
            <a:lvl3pPr marL="1143000" indent="-228600" eaLnBrk="0" hangingPunct="0">
              <a:defRPr sz="1100" b="1">
                <a:solidFill>
                  <a:srgbClr val="141F79"/>
                </a:solidFill>
                <a:latin typeface="Arial" charset="0"/>
                <a:ea typeface="ＭＳ Ｐゴシック" pitchFamily="50" charset="-128"/>
              </a:defRPr>
            </a:lvl3pPr>
            <a:lvl4pPr marL="1600200" indent="-228600" eaLnBrk="0" hangingPunct="0">
              <a:defRPr sz="1100" b="1">
                <a:solidFill>
                  <a:srgbClr val="141F79"/>
                </a:solidFill>
                <a:latin typeface="Arial" charset="0"/>
                <a:ea typeface="ＭＳ Ｐゴシック" pitchFamily="50" charset="-128"/>
              </a:defRPr>
            </a:lvl4pPr>
            <a:lvl5pPr marL="2057400" indent="-228600" eaLnBrk="0" hangingPunct="0">
              <a:defRPr sz="1100" b="1">
                <a:solidFill>
                  <a:srgbClr val="141F79"/>
                </a:solidFill>
                <a:latin typeface="Arial" charset="0"/>
                <a:ea typeface="ＭＳ Ｐゴシック" pitchFamily="50" charset="-128"/>
              </a:defRPr>
            </a:lvl5pPr>
            <a:lvl6pPr marL="2514600" indent="-228600" eaLnBrk="0" fontAlgn="base" hangingPunct="0">
              <a:spcBef>
                <a:spcPct val="0"/>
              </a:spcBef>
              <a:spcAft>
                <a:spcPct val="0"/>
              </a:spcAft>
              <a:defRPr sz="1100" b="1">
                <a:solidFill>
                  <a:srgbClr val="141F79"/>
                </a:solidFill>
                <a:latin typeface="Arial" charset="0"/>
                <a:ea typeface="ＭＳ Ｐゴシック" pitchFamily="50" charset="-128"/>
              </a:defRPr>
            </a:lvl6pPr>
            <a:lvl7pPr marL="2971800" indent="-228600" eaLnBrk="0" fontAlgn="base" hangingPunct="0">
              <a:spcBef>
                <a:spcPct val="0"/>
              </a:spcBef>
              <a:spcAft>
                <a:spcPct val="0"/>
              </a:spcAft>
              <a:defRPr sz="1100" b="1">
                <a:solidFill>
                  <a:srgbClr val="141F79"/>
                </a:solidFill>
                <a:latin typeface="Arial" charset="0"/>
                <a:ea typeface="ＭＳ Ｐゴシック" pitchFamily="50" charset="-128"/>
              </a:defRPr>
            </a:lvl7pPr>
            <a:lvl8pPr marL="3429000" indent="-228600" eaLnBrk="0" fontAlgn="base" hangingPunct="0">
              <a:spcBef>
                <a:spcPct val="0"/>
              </a:spcBef>
              <a:spcAft>
                <a:spcPct val="0"/>
              </a:spcAft>
              <a:defRPr sz="1100" b="1">
                <a:solidFill>
                  <a:srgbClr val="141F79"/>
                </a:solidFill>
                <a:latin typeface="Arial" charset="0"/>
                <a:ea typeface="ＭＳ Ｐゴシック" pitchFamily="50" charset="-128"/>
              </a:defRPr>
            </a:lvl8pPr>
            <a:lvl9pPr marL="3886200" indent="-228600" eaLnBrk="0" fontAlgn="base" hangingPunct="0">
              <a:spcBef>
                <a:spcPct val="0"/>
              </a:spcBef>
              <a:spcAft>
                <a:spcPct val="0"/>
              </a:spcAft>
              <a:defRPr sz="1100" b="1">
                <a:solidFill>
                  <a:srgbClr val="141F79"/>
                </a:solidFill>
                <a:latin typeface="Arial" charset="0"/>
                <a:ea typeface="ＭＳ Ｐゴシック" pitchFamily="50" charset="-128"/>
              </a:defRPr>
            </a:lvl9pPr>
          </a:lstStyle>
          <a:p>
            <a:pPr defTabSz="1357738" fontAlgn="auto">
              <a:spcBef>
                <a:spcPts val="0"/>
              </a:spcBef>
              <a:spcAft>
                <a:spcPts val="0"/>
              </a:spcAft>
              <a:defRPr/>
            </a:pPr>
            <a:r>
              <a:rPr lang="en-US" altLang="ja-JP" sz="2200" dirty="0">
                <a:ln>
                  <a:solidFill>
                    <a:srgbClr val="00B050"/>
                  </a:solidFill>
                </a:ln>
                <a:solidFill>
                  <a:srgbClr val="00FF99"/>
                </a:solidFill>
                <a:latin typeface="HGP創英角ｺﾞｼｯｸUB" panose="020B0900000000000000" pitchFamily="50" charset="-128"/>
                <a:ea typeface="HGP創英角ｺﾞｼｯｸUB" panose="020B0900000000000000" pitchFamily="50" charset="-128"/>
              </a:rPr>
              <a:t>Action2</a:t>
            </a:r>
            <a:r>
              <a:rPr lang="en-US" altLang="ja-JP" sz="2200" dirty="0" smtClean="0">
                <a:ln>
                  <a:solidFill>
                    <a:srgbClr val="00B050"/>
                  </a:solidFill>
                </a:ln>
                <a:solidFill>
                  <a:srgbClr val="00FF99"/>
                </a:solidFill>
                <a:latin typeface="HGP創英角ｺﾞｼｯｸUB" panose="020B0900000000000000" pitchFamily="50" charset="-128"/>
                <a:ea typeface="HGP創英角ｺﾞｼｯｸUB" panose="020B0900000000000000" pitchFamily="50" charset="-128"/>
              </a:rPr>
              <a:t>.</a:t>
            </a:r>
            <a:r>
              <a:rPr lang="ja-JP" altLang="en-US" sz="2200" dirty="0" smtClean="0">
                <a:ln>
                  <a:solidFill>
                    <a:srgbClr val="00B050"/>
                  </a:solidFill>
                </a:ln>
                <a:solidFill>
                  <a:schemeClr val="accent3"/>
                </a:solidFill>
                <a:latin typeface="HGP創英角ｺﾞｼｯｸUB" panose="020B0900000000000000" pitchFamily="50" charset="-128"/>
                <a:ea typeface="HGP創英角ｺﾞｼｯｸUB" panose="020B0900000000000000" pitchFamily="50" charset="-128"/>
              </a:rPr>
              <a:t>東北</a:t>
            </a:r>
            <a:r>
              <a:rPr lang="ja-JP" altLang="en-US" sz="2200" dirty="0">
                <a:ln>
                  <a:solidFill>
                    <a:srgbClr val="00B050"/>
                  </a:solidFill>
                </a:ln>
                <a:solidFill>
                  <a:schemeClr val="accent3"/>
                </a:solidFill>
                <a:latin typeface="HGP創英角ｺﾞｼｯｸUB" panose="020B0900000000000000" pitchFamily="50" charset="-128"/>
                <a:ea typeface="HGP創英角ｺﾞｼｯｸUB" panose="020B0900000000000000" pitchFamily="50" charset="-128"/>
              </a:rPr>
              <a:t>と新潟の成長・発展にしっかりと</a:t>
            </a:r>
            <a:r>
              <a:rPr lang="ja-JP" altLang="en-US" sz="2200" dirty="0">
                <a:ln>
                  <a:solidFill>
                    <a:srgbClr val="00B050"/>
                  </a:solidFill>
                </a:ln>
                <a:solidFill>
                  <a:srgbClr val="00FF99"/>
                </a:solidFill>
                <a:latin typeface="HGP創英角ｺﾞｼｯｸUB" panose="020B0900000000000000" pitchFamily="50" charset="-128"/>
                <a:ea typeface="HGP創英角ｺﾞｼｯｸUB" panose="020B0900000000000000" pitchFamily="50" charset="-128"/>
              </a:rPr>
              <a:t>“寄り添う”</a:t>
            </a:r>
            <a:r>
              <a:rPr lang="ja-JP" altLang="en-US" sz="2200" dirty="0">
                <a:ln>
                  <a:solidFill>
                    <a:srgbClr val="00B050"/>
                  </a:solidFill>
                </a:ln>
                <a:solidFill>
                  <a:schemeClr val="accent3"/>
                </a:solidFill>
                <a:latin typeface="HGP創英角ｺﾞｼｯｸUB" panose="020B0900000000000000" pitchFamily="50" charset="-128"/>
                <a:ea typeface="HGP創英角ｺﾞｼｯｸUB" panose="020B0900000000000000" pitchFamily="50" charset="-128"/>
              </a:rPr>
              <a:t>取り組みを</a:t>
            </a:r>
            <a:r>
              <a:rPr lang="ja-JP" altLang="en-US" sz="2200" dirty="0" smtClean="0">
                <a:ln>
                  <a:solidFill>
                    <a:srgbClr val="00B050"/>
                  </a:solidFill>
                </a:ln>
                <a:solidFill>
                  <a:schemeClr val="accent3"/>
                </a:solidFill>
                <a:latin typeface="HGP創英角ｺﾞｼｯｸUB" panose="020B0900000000000000" pitchFamily="50" charset="-128"/>
                <a:ea typeface="HGP創英角ｺﾞｼｯｸUB" panose="020B0900000000000000" pitchFamily="50" charset="-128"/>
              </a:rPr>
              <a:t>展開</a:t>
            </a:r>
            <a:endParaRPr lang="en-US" altLang="ja-JP" sz="2200" dirty="0" smtClean="0">
              <a:ln>
                <a:solidFill>
                  <a:srgbClr val="00B050"/>
                </a:solidFill>
              </a:ln>
              <a:solidFill>
                <a:schemeClr val="accent3"/>
              </a:solidFill>
              <a:latin typeface="HGP創英角ｺﾞｼｯｸUB" panose="020B0900000000000000" pitchFamily="50" charset="-128"/>
              <a:ea typeface="HGP創英角ｺﾞｼｯｸUB" panose="020B0900000000000000" pitchFamily="50" charset="-128"/>
            </a:endParaRPr>
          </a:p>
          <a:p>
            <a:pPr defTabSz="1357738" fontAlgn="auto">
              <a:spcBef>
                <a:spcPts val="0"/>
              </a:spcBef>
              <a:spcAft>
                <a:spcPts val="0"/>
              </a:spcAft>
              <a:defRPr/>
            </a:pPr>
            <a:r>
              <a:rPr lang="ja-JP" altLang="en-US" sz="2000" b="0" dirty="0">
                <a:latin typeface="HG丸ｺﾞｼｯｸM-PRO" panose="020F0600000000000000" pitchFamily="50" charset="-128"/>
                <a:ea typeface="HG丸ｺﾞｼｯｸM-PRO" panose="020F0600000000000000" pitchFamily="50" charset="-128"/>
              </a:rPr>
              <a:t>～魅力ある地域づくりを支援</a:t>
            </a:r>
            <a:r>
              <a:rPr lang="ja-JP" altLang="en-US" sz="2000" b="0" dirty="0" smtClean="0">
                <a:latin typeface="HG丸ｺﾞｼｯｸM-PRO" panose="020F0600000000000000" pitchFamily="50" charset="-128"/>
                <a:ea typeface="HG丸ｺﾞｼｯｸM-PRO" panose="020F0600000000000000" pitchFamily="50" charset="-128"/>
              </a:rPr>
              <a:t>します～</a:t>
            </a:r>
            <a:endParaRPr lang="ja-JP" altLang="en-US" sz="2200" dirty="0">
              <a:ln>
                <a:solidFill>
                  <a:srgbClr val="00B050"/>
                </a:solidFill>
              </a:ln>
              <a:solidFill>
                <a:schemeClr val="accent3"/>
              </a:solidFill>
              <a:latin typeface="HGP創英角ｺﾞｼｯｸUB" panose="020B0900000000000000" pitchFamily="50" charset="-128"/>
              <a:ea typeface="HGP創英角ｺﾞｼｯｸUB" panose="020B0900000000000000" pitchFamily="50" charset="-128"/>
            </a:endParaRPr>
          </a:p>
        </p:txBody>
      </p:sp>
    </p:spTree>
  </p:cSld>
  <p:clrMapOvr>
    <a:masterClrMapping/>
  </p:clrMapOvr>
  <p:transition>
    <p:cut/>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正方形/長方形 4"/>
          <p:cNvSpPr/>
          <p:nvPr/>
        </p:nvSpPr>
        <p:spPr>
          <a:xfrm>
            <a:off x="803275" y="1773238"/>
            <a:ext cx="8289925" cy="3168650"/>
          </a:xfrm>
          <a:prstGeom prst="rect">
            <a:avLst/>
          </a:prstGeom>
          <a:solidFill>
            <a:schemeClr val="bg1"/>
          </a:solidFill>
          <a:ln w="12700">
            <a:solidFill>
              <a:srgbClr val="0070C0"/>
            </a:solidFill>
          </a:ln>
          <a:effectLst>
            <a:outerShdw blurRad="50800" dist="38100" dir="2700000" algn="tl" rotWithShape="0">
              <a:prstClr val="black">
                <a:alpha val="40000"/>
              </a:prstClr>
            </a:outerShdw>
          </a:effectLst>
        </p:spPr>
        <p:style>
          <a:lnRef idx="1">
            <a:schemeClr val="accent3"/>
          </a:lnRef>
          <a:fillRef idx="2">
            <a:schemeClr val="accent3"/>
          </a:fillRef>
          <a:effectRef idx="1">
            <a:schemeClr val="accent3"/>
          </a:effectRef>
          <a:fontRef idx="minor">
            <a:schemeClr val="dk1"/>
          </a:fontRef>
        </p:style>
        <p:txBody>
          <a:bodyPr lIns="96981" tIns="48491" rIns="96981" bIns="48491" anchor="ctr"/>
          <a:lstStyle/>
          <a:p>
            <a:pPr algn="ctr" defTabSz="1357738" fontAlgn="auto">
              <a:spcBef>
                <a:spcPts val="0"/>
              </a:spcBef>
              <a:spcAft>
                <a:spcPts val="0"/>
              </a:spcAft>
              <a:defRPr/>
            </a:pPr>
            <a:endParaRPr lang="ja-JP" altLang="en-US" sz="1600" b="0" dirty="0"/>
          </a:p>
        </p:txBody>
      </p:sp>
      <p:sp>
        <p:nvSpPr>
          <p:cNvPr id="17411" name="スライド番号プレースホルダー 3"/>
          <p:cNvSpPr txBox="1">
            <a:spLocks/>
          </p:cNvSpPr>
          <p:nvPr/>
        </p:nvSpPr>
        <p:spPr bwMode="auto">
          <a:xfrm>
            <a:off x="10380663" y="260350"/>
            <a:ext cx="644525"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100" b="1">
                <a:solidFill>
                  <a:srgbClr val="141F79"/>
                </a:solidFill>
                <a:latin typeface="Arial" charset="0"/>
                <a:ea typeface="ＭＳ Ｐゴシック" charset="-128"/>
              </a:defRPr>
            </a:lvl1pPr>
            <a:lvl2pPr marL="742950" indent="-285750" eaLnBrk="0" hangingPunct="0">
              <a:defRPr sz="1100" b="1">
                <a:solidFill>
                  <a:srgbClr val="141F79"/>
                </a:solidFill>
                <a:latin typeface="Arial" charset="0"/>
                <a:ea typeface="ＭＳ Ｐゴシック" charset="-128"/>
              </a:defRPr>
            </a:lvl2pPr>
            <a:lvl3pPr marL="1143000" indent="-228600" eaLnBrk="0" hangingPunct="0">
              <a:defRPr sz="1100" b="1">
                <a:solidFill>
                  <a:srgbClr val="141F79"/>
                </a:solidFill>
                <a:latin typeface="Arial" charset="0"/>
                <a:ea typeface="ＭＳ Ｐゴシック" charset="-128"/>
              </a:defRPr>
            </a:lvl3pPr>
            <a:lvl4pPr marL="1600200" indent="-228600" eaLnBrk="0" hangingPunct="0">
              <a:defRPr sz="1100" b="1">
                <a:solidFill>
                  <a:srgbClr val="141F79"/>
                </a:solidFill>
                <a:latin typeface="Arial" charset="0"/>
                <a:ea typeface="ＭＳ Ｐゴシック" charset="-128"/>
              </a:defRPr>
            </a:lvl4pPr>
            <a:lvl5pPr marL="2057400" indent="-228600" eaLnBrk="0" hangingPunct="0">
              <a:defRPr sz="1100" b="1">
                <a:solidFill>
                  <a:srgbClr val="141F79"/>
                </a:solidFill>
                <a:latin typeface="Arial" charset="0"/>
                <a:ea typeface="ＭＳ Ｐゴシック" charset="-128"/>
              </a:defRPr>
            </a:lvl5pPr>
            <a:lvl6pPr marL="2514600" indent="-228600" eaLnBrk="0" fontAlgn="base" hangingPunct="0">
              <a:spcBef>
                <a:spcPct val="0"/>
              </a:spcBef>
              <a:spcAft>
                <a:spcPct val="0"/>
              </a:spcAft>
              <a:defRPr sz="1100" b="1">
                <a:solidFill>
                  <a:srgbClr val="141F79"/>
                </a:solidFill>
                <a:latin typeface="Arial" charset="0"/>
                <a:ea typeface="ＭＳ Ｐゴシック" charset="-128"/>
              </a:defRPr>
            </a:lvl6pPr>
            <a:lvl7pPr marL="2971800" indent="-228600" eaLnBrk="0" fontAlgn="base" hangingPunct="0">
              <a:spcBef>
                <a:spcPct val="0"/>
              </a:spcBef>
              <a:spcAft>
                <a:spcPct val="0"/>
              </a:spcAft>
              <a:defRPr sz="1100" b="1">
                <a:solidFill>
                  <a:srgbClr val="141F79"/>
                </a:solidFill>
                <a:latin typeface="Arial" charset="0"/>
                <a:ea typeface="ＭＳ Ｐゴシック" charset="-128"/>
              </a:defRPr>
            </a:lvl7pPr>
            <a:lvl8pPr marL="3429000" indent="-228600" eaLnBrk="0" fontAlgn="base" hangingPunct="0">
              <a:spcBef>
                <a:spcPct val="0"/>
              </a:spcBef>
              <a:spcAft>
                <a:spcPct val="0"/>
              </a:spcAft>
              <a:defRPr sz="1100" b="1">
                <a:solidFill>
                  <a:srgbClr val="141F79"/>
                </a:solidFill>
                <a:latin typeface="Arial" charset="0"/>
                <a:ea typeface="ＭＳ Ｐゴシック" charset="-128"/>
              </a:defRPr>
            </a:lvl8pPr>
            <a:lvl9pPr marL="3886200" indent="-228600" eaLnBrk="0" fontAlgn="base" hangingPunct="0">
              <a:spcBef>
                <a:spcPct val="0"/>
              </a:spcBef>
              <a:spcAft>
                <a:spcPct val="0"/>
              </a:spcAft>
              <a:defRPr sz="1100" b="1">
                <a:solidFill>
                  <a:srgbClr val="141F79"/>
                </a:solidFill>
                <a:latin typeface="Arial" charset="0"/>
                <a:ea typeface="ＭＳ Ｐゴシック" charset="-128"/>
              </a:defRPr>
            </a:lvl9pPr>
          </a:lstStyle>
          <a:p>
            <a:pPr eaLnBrk="1" hangingPunct="1"/>
            <a:fld id="{AC8B2580-C260-4181-BBE1-09AC87B661D1}" type="slidenum">
              <a:rPr lang="ja-JP" altLang="en-US"/>
              <a:pPr eaLnBrk="1" hangingPunct="1"/>
              <a:t>13</a:t>
            </a:fld>
            <a:endParaRPr lang="ja-JP" altLang="en-US"/>
          </a:p>
        </p:txBody>
      </p:sp>
      <p:sp>
        <p:nvSpPr>
          <p:cNvPr id="24" name="テキスト ボックス 23"/>
          <p:cNvSpPr txBox="1"/>
          <p:nvPr/>
        </p:nvSpPr>
        <p:spPr>
          <a:xfrm>
            <a:off x="813000" y="1778854"/>
            <a:ext cx="8280000" cy="1323439"/>
          </a:xfrm>
          <a:prstGeom prst="rect">
            <a:avLst/>
          </a:prstGeom>
          <a:gradFill flip="none" rotWithShape="1">
            <a:gsLst>
              <a:gs pos="0">
                <a:srgbClr val="BBC0CD">
                  <a:lumMod val="60000"/>
                  <a:lumOff val="40000"/>
                </a:srgbClr>
              </a:gs>
              <a:gs pos="100000">
                <a:srgbClr val="FFFFFF"/>
              </a:gs>
              <a:gs pos="100000">
                <a:srgbClr val="7080A0">
                  <a:shade val="100000"/>
                  <a:satMod val="115000"/>
                </a:srgbClr>
              </a:gs>
            </a:gsLst>
            <a:lin ang="0" scaled="1"/>
            <a:tileRect/>
          </a:gradFill>
        </p:spPr>
        <p:txBody>
          <a:bodyPr>
            <a:spAutoFit/>
          </a:bodyPr>
          <a:lstStyle/>
          <a:p>
            <a:pPr algn="ctr" defTabSz="1357738" fontAlgn="auto">
              <a:spcBef>
                <a:spcPts val="0"/>
              </a:spcBef>
              <a:spcAft>
                <a:spcPts val="0"/>
              </a:spcAft>
              <a:defRPr/>
            </a:pPr>
            <a:r>
              <a:rPr lang="en-US" altLang="ja-JP" sz="8000" b="0" kern="0" dirty="0">
                <a:ln>
                  <a:solidFill>
                    <a:srgbClr val="485098"/>
                  </a:solidFill>
                </a:ln>
                <a:solidFill>
                  <a:srgbClr val="485098"/>
                </a:solidFill>
                <a:latin typeface="HGP創英角ｺﾞｼｯｸUB" panose="020B0900000000000000" pitchFamily="50" charset="-128"/>
                <a:ea typeface="HGP創英角ｺﾞｼｯｸUB" panose="020B0900000000000000" pitchFamily="50" charset="-128"/>
                <a:cs typeface="Arial" panose="020B0604020202020204" pitchFamily="34" charset="0"/>
              </a:rPr>
              <a:t>Action3. </a:t>
            </a:r>
            <a:endParaRPr lang="ja-JP" altLang="en-US" sz="8000" b="0" kern="0" dirty="0">
              <a:ln>
                <a:solidFill>
                  <a:srgbClr val="485098"/>
                </a:solidFill>
              </a:ln>
              <a:solidFill>
                <a:srgbClr val="FFFFFF"/>
              </a:solidFill>
              <a:latin typeface="HGP創英角ｺﾞｼｯｸUB" panose="020B0900000000000000" pitchFamily="50" charset="-128"/>
              <a:ea typeface="HGP創英角ｺﾞｼｯｸUB" panose="020B0900000000000000" pitchFamily="50" charset="-128"/>
            </a:endParaRPr>
          </a:p>
        </p:txBody>
      </p:sp>
      <p:sp>
        <p:nvSpPr>
          <p:cNvPr id="4" name="テキスト ボックス 3"/>
          <p:cNvSpPr txBox="1"/>
          <p:nvPr/>
        </p:nvSpPr>
        <p:spPr>
          <a:xfrm>
            <a:off x="823834" y="3179322"/>
            <a:ext cx="8269166" cy="1646605"/>
          </a:xfrm>
          <a:prstGeom prst="rect">
            <a:avLst/>
          </a:prstGeom>
          <a:noFill/>
        </p:spPr>
        <p:txBody>
          <a:bodyPr>
            <a:spAutoFit/>
          </a:bodyPr>
          <a:lstStyle/>
          <a:p>
            <a:pPr marL="342900" indent="-342900" defTabSz="1357738" fontAlgn="auto">
              <a:spcBef>
                <a:spcPts val="0"/>
              </a:spcBef>
              <a:spcAft>
                <a:spcPts val="0"/>
              </a:spcAft>
              <a:buFont typeface="+mj-lt"/>
              <a:buAutoNum type="arabicPeriod"/>
              <a:defRPr/>
            </a:pPr>
            <a:r>
              <a:rPr lang="ja-JP" altLang="en-US" sz="2400" b="0" dirty="0">
                <a:ln>
                  <a:solidFill>
                    <a:schemeClr val="tx1"/>
                  </a:solidFill>
                </a:ln>
                <a:latin typeface="+mj-ea"/>
                <a:ea typeface="+mj-ea"/>
              </a:rPr>
              <a:t>お客さまや地域の方々、お一人お一人を大切にし、　　　　　「真心」を込めた仕事を徹底するための人づくりを進めます。</a:t>
            </a:r>
            <a:endParaRPr lang="en-US" altLang="ja-JP" sz="2400" b="0" dirty="0">
              <a:ln>
                <a:solidFill>
                  <a:schemeClr val="tx1"/>
                </a:solidFill>
              </a:ln>
              <a:latin typeface="+mj-ea"/>
              <a:ea typeface="+mj-ea"/>
            </a:endParaRPr>
          </a:p>
          <a:p>
            <a:pPr marL="342900" indent="-342900" defTabSz="1357738" fontAlgn="auto">
              <a:spcBef>
                <a:spcPts val="600"/>
              </a:spcBef>
              <a:spcAft>
                <a:spcPts val="0"/>
              </a:spcAft>
              <a:buFont typeface="+mj-lt"/>
              <a:buAutoNum type="arabicPeriod"/>
              <a:defRPr/>
            </a:pPr>
            <a:r>
              <a:rPr lang="ja-JP" altLang="en-US" sz="2400" b="0" dirty="0">
                <a:ln>
                  <a:solidFill>
                    <a:schemeClr val="tx1"/>
                  </a:solidFill>
                </a:ln>
                <a:latin typeface="+mj-ea"/>
                <a:ea typeface="+mj-ea"/>
              </a:rPr>
              <a:t>お客さまや地域への提案力、当社の競争力を高める　　　　組織づくりを進めます。</a:t>
            </a:r>
            <a:endParaRPr lang="en-US" altLang="ja-JP" sz="2400" b="0" dirty="0">
              <a:ln>
                <a:solidFill>
                  <a:schemeClr val="tx1"/>
                </a:solidFill>
              </a:ln>
              <a:latin typeface="+mj-ea"/>
              <a:ea typeface="+mj-ea"/>
            </a:endParaRPr>
          </a:p>
        </p:txBody>
      </p:sp>
    </p:spTree>
  </p:cSld>
  <p:clrMapOvr>
    <a:masterClrMapping/>
  </p:clrMapOvr>
  <p:transition spd="slow"/>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正方形/長方形 10"/>
          <p:cNvSpPr/>
          <p:nvPr/>
        </p:nvSpPr>
        <p:spPr>
          <a:xfrm>
            <a:off x="322263" y="1147763"/>
            <a:ext cx="9239250" cy="5521325"/>
          </a:xfrm>
          <a:prstGeom prst="rect">
            <a:avLst/>
          </a:prstGeom>
          <a:solidFill>
            <a:schemeClr val="bg1"/>
          </a:solidFill>
          <a:ln w="12700">
            <a:solidFill>
              <a:schemeClr val="tx2"/>
            </a:solidFill>
          </a:ln>
          <a:effectLst>
            <a:outerShdw blurRad="50800" dist="38100" dir="2700000" algn="tl" rotWithShape="0">
              <a:prstClr val="black">
                <a:alpha val="40000"/>
              </a:prstClr>
            </a:outerShdw>
          </a:effectLst>
        </p:spPr>
        <p:style>
          <a:lnRef idx="1">
            <a:schemeClr val="accent3"/>
          </a:lnRef>
          <a:fillRef idx="2">
            <a:schemeClr val="accent3"/>
          </a:fillRef>
          <a:effectRef idx="1">
            <a:schemeClr val="accent3"/>
          </a:effectRef>
          <a:fontRef idx="minor">
            <a:schemeClr val="dk1"/>
          </a:fontRef>
        </p:style>
        <p:txBody>
          <a:bodyPr lIns="96981" tIns="48491" rIns="96981" bIns="48491" anchor="ctr"/>
          <a:lstStyle/>
          <a:p>
            <a:pPr algn="ctr" defTabSz="1357738" fontAlgn="auto">
              <a:spcBef>
                <a:spcPts val="0"/>
              </a:spcBef>
              <a:spcAft>
                <a:spcPts val="0"/>
              </a:spcAft>
              <a:defRPr/>
            </a:pPr>
            <a:endParaRPr lang="ja-JP" altLang="en-US" sz="1600"/>
          </a:p>
        </p:txBody>
      </p:sp>
      <p:sp>
        <p:nvSpPr>
          <p:cNvPr id="18435" name="Rectangle 1"/>
          <p:cNvSpPr>
            <a:spLocks noChangeArrowheads="1"/>
          </p:cNvSpPr>
          <p:nvPr/>
        </p:nvSpPr>
        <p:spPr bwMode="auto">
          <a:xfrm>
            <a:off x="-3238500" y="2152650"/>
            <a:ext cx="439737" cy="1570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kumimoji="1" lang="ja-JP" altLang="ja-JP" sz="1000" b="0">
                <a:solidFill>
                  <a:schemeClr val="tx1"/>
                </a:solidFill>
                <a:latin typeface="ＭＳ ゴシック" pitchFamily="49" charset="-128"/>
              </a:rPr>
              <a:t/>
            </a:r>
            <a:br>
              <a:rPr kumimoji="1" lang="ja-JP" altLang="ja-JP" sz="1000" b="0">
                <a:solidFill>
                  <a:schemeClr val="tx1"/>
                </a:solidFill>
                <a:latin typeface="ＭＳ ゴシック" pitchFamily="49" charset="-128"/>
              </a:rPr>
            </a:br>
            <a:r>
              <a:rPr kumimoji="1" lang="ja-JP" sz="1000" b="0">
                <a:solidFill>
                  <a:schemeClr val="tx1"/>
                </a:solidFill>
                <a:latin typeface="ＭＳ ゴシック" pitchFamily="49" charset="-128"/>
              </a:rPr>
              <a:t>　　　</a:t>
            </a:r>
            <a:r>
              <a:rPr kumimoji="1" lang="ja-JP" sz="800" b="0">
                <a:solidFill>
                  <a:schemeClr val="tx1"/>
                </a:solidFill>
              </a:rPr>
              <a:t/>
            </a:r>
            <a:br>
              <a:rPr kumimoji="1" lang="ja-JP" sz="800" b="0">
                <a:solidFill>
                  <a:schemeClr val="tx1"/>
                </a:solidFill>
              </a:rPr>
            </a:br>
            <a:r>
              <a:rPr kumimoji="1" lang="ja-JP" sz="1000" b="0">
                <a:solidFill>
                  <a:schemeClr val="tx1"/>
                </a:solidFill>
                <a:latin typeface="ＭＳ ゴシック" pitchFamily="49" charset="-128"/>
              </a:rPr>
              <a:t>　</a:t>
            </a:r>
            <a:br>
              <a:rPr kumimoji="1" lang="ja-JP" sz="1000" b="0">
                <a:solidFill>
                  <a:schemeClr val="tx1"/>
                </a:solidFill>
                <a:latin typeface="ＭＳ ゴシック" pitchFamily="49" charset="-128"/>
              </a:rPr>
            </a:br>
            <a:r>
              <a:rPr kumimoji="1" lang="ja-JP" sz="1000" b="0">
                <a:solidFill>
                  <a:schemeClr val="tx1"/>
                </a:solidFill>
                <a:latin typeface="ＭＳ ゴシック" pitchFamily="49" charset="-128"/>
              </a:rPr>
              <a:t>　　　</a:t>
            </a:r>
            <a:r>
              <a:rPr kumimoji="1" lang="ja-JP" sz="800" b="0">
                <a:solidFill>
                  <a:schemeClr val="tx1"/>
                </a:solidFill>
              </a:rPr>
              <a:t/>
            </a:r>
            <a:br>
              <a:rPr kumimoji="1" lang="ja-JP" sz="800" b="0">
                <a:solidFill>
                  <a:schemeClr val="tx1"/>
                </a:solidFill>
              </a:rPr>
            </a:br>
            <a:r>
              <a:rPr kumimoji="1" lang="ja-JP" sz="1000" b="0">
                <a:solidFill>
                  <a:schemeClr val="tx1"/>
                </a:solidFill>
                <a:latin typeface="ＭＳ ゴシック" pitchFamily="49" charset="-128"/>
              </a:rPr>
              <a:t>　</a:t>
            </a:r>
            <a:br>
              <a:rPr kumimoji="1" lang="ja-JP" sz="1000" b="0">
                <a:solidFill>
                  <a:schemeClr val="tx1"/>
                </a:solidFill>
                <a:latin typeface="ＭＳ ゴシック" pitchFamily="49" charset="-128"/>
              </a:rPr>
            </a:br>
            <a:r>
              <a:rPr kumimoji="1" lang="ja-JP" sz="1000" b="0">
                <a:solidFill>
                  <a:schemeClr val="tx1"/>
                </a:solidFill>
                <a:latin typeface="ＭＳ ゴシック" pitchFamily="49" charset="-128"/>
              </a:rPr>
              <a:t>　　　</a:t>
            </a:r>
            <a:r>
              <a:rPr kumimoji="1" lang="ja-JP" sz="800" b="0">
                <a:solidFill>
                  <a:schemeClr val="tx1"/>
                </a:solidFill>
              </a:rPr>
              <a:t/>
            </a:r>
            <a:br>
              <a:rPr kumimoji="1" lang="ja-JP" sz="800" b="0">
                <a:solidFill>
                  <a:schemeClr val="tx1"/>
                </a:solidFill>
              </a:rPr>
            </a:br>
            <a:r>
              <a:rPr kumimoji="1" lang="ja-JP" sz="1800" b="0">
                <a:solidFill>
                  <a:schemeClr val="tx1"/>
                </a:solidFill>
              </a:rPr>
              <a:t/>
            </a:r>
            <a:br>
              <a:rPr kumimoji="1" lang="ja-JP" sz="1800" b="0">
                <a:solidFill>
                  <a:schemeClr val="tx1"/>
                </a:solidFill>
              </a:rPr>
            </a:br>
            <a:endParaRPr kumimoji="1" lang="ja-JP" sz="1800" b="0">
              <a:solidFill>
                <a:schemeClr val="tx1"/>
              </a:solidFill>
            </a:endParaRPr>
          </a:p>
        </p:txBody>
      </p:sp>
      <p:sp>
        <p:nvSpPr>
          <p:cNvPr id="15363" name="タイトル 1"/>
          <p:cNvSpPr txBox="1">
            <a:spLocks/>
          </p:cNvSpPr>
          <p:nvPr/>
        </p:nvSpPr>
        <p:spPr bwMode="auto">
          <a:xfrm>
            <a:off x="6350" y="188913"/>
            <a:ext cx="9899650"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1100" b="1">
                <a:solidFill>
                  <a:srgbClr val="141F79"/>
                </a:solidFill>
                <a:latin typeface="Arial" charset="0"/>
                <a:ea typeface="ＭＳ Ｐゴシック" pitchFamily="50" charset="-128"/>
              </a:defRPr>
            </a:lvl1pPr>
            <a:lvl2pPr marL="742950" indent="-285750" eaLnBrk="0" hangingPunct="0">
              <a:defRPr sz="1100" b="1">
                <a:solidFill>
                  <a:srgbClr val="141F79"/>
                </a:solidFill>
                <a:latin typeface="Arial" charset="0"/>
                <a:ea typeface="ＭＳ Ｐゴシック" pitchFamily="50" charset="-128"/>
              </a:defRPr>
            </a:lvl2pPr>
            <a:lvl3pPr marL="1143000" indent="-228600" eaLnBrk="0" hangingPunct="0">
              <a:defRPr sz="1100" b="1">
                <a:solidFill>
                  <a:srgbClr val="141F79"/>
                </a:solidFill>
                <a:latin typeface="Arial" charset="0"/>
                <a:ea typeface="ＭＳ Ｐゴシック" pitchFamily="50" charset="-128"/>
              </a:defRPr>
            </a:lvl3pPr>
            <a:lvl4pPr marL="1600200" indent="-228600" eaLnBrk="0" hangingPunct="0">
              <a:defRPr sz="1100" b="1">
                <a:solidFill>
                  <a:srgbClr val="141F79"/>
                </a:solidFill>
                <a:latin typeface="Arial" charset="0"/>
                <a:ea typeface="ＭＳ Ｐゴシック" pitchFamily="50" charset="-128"/>
              </a:defRPr>
            </a:lvl4pPr>
            <a:lvl5pPr marL="2057400" indent="-228600" eaLnBrk="0" hangingPunct="0">
              <a:defRPr sz="1100" b="1">
                <a:solidFill>
                  <a:srgbClr val="141F79"/>
                </a:solidFill>
                <a:latin typeface="Arial" charset="0"/>
                <a:ea typeface="ＭＳ Ｐゴシック" pitchFamily="50" charset="-128"/>
              </a:defRPr>
            </a:lvl5pPr>
            <a:lvl6pPr marL="2514600" indent="-228600" eaLnBrk="0" fontAlgn="base" hangingPunct="0">
              <a:spcBef>
                <a:spcPct val="0"/>
              </a:spcBef>
              <a:spcAft>
                <a:spcPct val="0"/>
              </a:spcAft>
              <a:defRPr sz="1100" b="1">
                <a:solidFill>
                  <a:srgbClr val="141F79"/>
                </a:solidFill>
                <a:latin typeface="Arial" charset="0"/>
                <a:ea typeface="ＭＳ Ｐゴシック" pitchFamily="50" charset="-128"/>
              </a:defRPr>
            </a:lvl6pPr>
            <a:lvl7pPr marL="2971800" indent="-228600" eaLnBrk="0" fontAlgn="base" hangingPunct="0">
              <a:spcBef>
                <a:spcPct val="0"/>
              </a:spcBef>
              <a:spcAft>
                <a:spcPct val="0"/>
              </a:spcAft>
              <a:defRPr sz="1100" b="1">
                <a:solidFill>
                  <a:srgbClr val="141F79"/>
                </a:solidFill>
                <a:latin typeface="Arial" charset="0"/>
                <a:ea typeface="ＭＳ Ｐゴシック" pitchFamily="50" charset="-128"/>
              </a:defRPr>
            </a:lvl7pPr>
            <a:lvl8pPr marL="3429000" indent="-228600" eaLnBrk="0" fontAlgn="base" hangingPunct="0">
              <a:spcBef>
                <a:spcPct val="0"/>
              </a:spcBef>
              <a:spcAft>
                <a:spcPct val="0"/>
              </a:spcAft>
              <a:defRPr sz="1100" b="1">
                <a:solidFill>
                  <a:srgbClr val="141F79"/>
                </a:solidFill>
                <a:latin typeface="Arial" charset="0"/>
                <a:ea typeface="ＭＳ Ｐゴシック" pitchFamily="50" charset="-128"/>
              </a:defRPr>
            </a:lvl8pPr>
            <a:lvl9pPr marL="3886200" indent="-228600" eaLnBrk="0" fontAlgn="base" hangingPunct="0">
              <a:spcBef>
                <a:spcPct val="0"/>
              </a:spcBef>
              <a:spcAft>
                <a:spcPct val="0"/>
              </a:spcAft>
              <a:defRPr sz="1100" b="1">
                <a:solidFill>
                  <a:srgbClr val="141F79"/>
                </a:solidFill>
                <a:latin typeface="Arial" charset="0"/>
                <a:ea typeface="ＭＳ Ｐゴシック" pitchFamily="50" charset="-128"/>
              </a:defRPr>
            </a:lvl9pPr>
          </a:lstStyle>
          <a:p>
            <a:pPr defTabSz="1357738" fontAlgn="auto">
              <a:spcBef>
                <a:spcPts val="0"/>
              </a:spcBef>
              <a:spcAft>
                <a:spcPts val="0"/>
              </a:spcAft>
              <a:defRPr/>
            </a:pPr>
            <a:r>
              <a:rPr lang="en-US" altLang="ja-JP" sz="2200" dirty="0">
                <a:ln>
                  <a:solidFill>
                    <a:schemeClr val="tx2"/>
                  </a:solidFill>
                </a:ln>
                <a:solidFill>
                  <a:schemeClr val="tx2"/>
                </a:solidFill>
                <a:latin typeface="HGP創英角ｺﾞｼｯｸUB" panose="020B0900000000000000" pitchFamily="50" charset="-128"/>
                <a:ea typeface="HGP創英角ｺﾞｼｯｸUB" panose="020B0900000000000000" pitchFamily="50" charset="-128"/>
                <a:cs typeface="Arial" panose="020B0604020202020204" pitchFamily="34" charset="0"/>
              </a:rPr>
              <a:t>Action3. </a:t>
            </a:r>
            <a:r>
              <a:rPr lang="en-US" altLang="ja-JP" sz="2200" dirty="0">
                <a:ln>
                  <a:solidFill>
                    <a:schemeClr val="tx2"/>
                  </a:solidFill>
                </a:ln>
                <a:solidFill>
                  <a:schemeClr val="bg1"/>
                </a:solidFill>
                <a:latin typeface="HGP創英角ｺﾞｼｯｸUB" panose="020B0900000000000000" pitchFamily="50" charset="-128"/>
                <a:ea typeface="HGP創英角ｺﾞｼｯｸUB" panose="020B0900000000000000" pitchFamily="50" charset="-128"/>
                <a:cs typeface="Arial" panose="020B0604020202020204" pitchFamily="34" charset="0"/>
              </a:rPr>
              <a:t> </a:t>
            </a:r>
            <a:r>
              <a:rPr lang="ja-JP" altLang="en-US" sz="2200" b="0" dirty="0">
                <a:ln>
                  <a:solidFill>
                    <a:schemeClr val="tx2"/>
                  </a:solidFill>
                </a:ln>
                <a:solidFill>
                  <a:schemeClr val="bg1"/>
                </a:solidFill>
                <a:latin typeface="HGP創英角ｺﾞｼｯｸUB" panose="020B0900000000000000" pitchFamily="50" charset="-128"/>
                <a:ea typeface="HGP創英角ｺﾞｼｯｸUB" panose="020B0900000000000000" pitchFamily="50" charset="-128"/>
              </a:rPr>
              <a:t>積極的に提案する“力”を高めるための人づくり・組織づくり</a:t>
            </a:r>
          </a:p>
        </p:txBody>
      </p:sp>
      <p:sp>
        <p:nvSpPr>
          <p:cNvPr id="15365" name="正方形/長方形 5"/>
          <p:cNvSpPr>
            <a:spLocks noChangeArrowheads="1"/>
          </p:cNvSpPr>
          <p:nvPr/>
        </p:nvSpPr>
        <p:spPr bwMode="auto">
          <a:xfrm>
            <a:off x="322263" y="1268413"/>
            <a:ext cx="9175750" cy="4862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85750" indent="-285750" algn="just">
              <a:spcBef>
                <a:spcPts val="600"/>
              </a:spcBef>
              <a:buFont typeface="Wingdings" panose="05000000000000000000" pitchFamily="2" charset="2"/>
              <a:buChar char="Ø"/>
              <a:defRPr/>
            </a:pPr>
            <a:r>
              <a:rPr lang="ja-JP" altLang="en-US" sz="1800" dirty="0">
                <a:solidFill>
                  <a:schemeClr val="tx1"/>
                </a:solidFill>
                <a:latin typeface="ＭＳ Ｐゴシック" panose="020B0600070205080204" pitchFamily="50" charset="-128"/>
                <a:ea typeface="ＭＳ Ｐゴシック" pitchFamily="50" charset="-128"/>
              </a:rPr>
              <a:t>お客さまや地域の方々、お一人お一人を大切にし、「真心」を込めた仕事を徹底するための人づくりを進めます</a:t>
            </a:r>
            <a:endParaRPr lang="en-US" altLang="ja-JP" sz="1800" dirty="0">
              <a:solidFill>
                <a:schemeClr val="tx1"/>
              </a:solidFill>
              <a:latin typeface="ＭＳ Ｐゴシック" panose="020B0600070205080204" pitchFamily="50" charset="-128"/>
              <a:ea typeface="ＭＳ Ｐゴシック" pitchFamily="50" charset="-128"/>
            </a:endParaRPr>
          </a:p>
          <a:p>
            <a:pPr marL="534988" lvl="1" indent="-261938" algn="just">
              <a:spcBef>
                <a:spcPts val="600"/>
              </a:spcBef>
              <a:buFont typeface="Wingdings" panose="05000000000000000000" pitchFamily="2" charset="2"/>
              <a:buChar char="l"/>
              <a:defRPr/>
            </a:pPr>
            <a:r>
              <a:rPr lang="ja-JP" altLang="en-US" sz="1800" b="0" dirty="0">
                <a:solidFill>
                  <a:schemeClr val="tx1"/>
                </a:solidFill>
                <a:latin typeface="ＭＳ Ｐ明朝" panose="02020600040205080304" pitchFamily="18" charset="-128"/>
                <a:ea typeface="ＭＳ Ｐ明朝" panose="02020600040205080304" pitchFamily="18" charset="-128"/>
              </a:rPr>
              <a:t>安定供給も含めたあらゆる場面で、当社全社員が、お客さまや地域の方々、お一人　　　　お一人を大切にし、「真心」を込めた仕事を徹底してまいります。</a:t>
            </a:r>
            <a:endParaRPr lang="en-US" altLang="ja-JP" sz="1800" b="0" dirty="0">
              <a:solidFill>
                <a:schemeClr val="tx1"/>
              </a:solidFill>
              <a:latin typeface="ＭＳ Ｐ明朝" panose="02020600040205080304" pitchFamily="18" charset="-128"/>
              <a:ea typeface="ＭＳ Ｐ明朝" panose="02020600040205080304" pitchFamily="18" charset="-128"/>
            </a:endParaRPr>
          </a:p>
          <a:p>
            <a:pPr marL="534988" lvl="1" indent="-261938" algn="just">
              <a:spcBef>
                <a:spcPts val="600"/>
              </a:spcBef>
              <a:buFont typeface="Wingdings" panose="05000000000000000000" pitchFamily="2" charset="2"/>
              <a:buChar char="l"/>
              <a:defRPr/>
            </a:pPr>
            <a:r>
              <a:rPr lang="ja-JP" altLang="en-US" sz="1800" b="0" dirty="0">
                <a:solidFill>
                  <a:schemeClr val="tx1"/>
                </a:solidFill>
                <a:latin typeface="ＭＳ Ｐ明朝" panose="02020600040205080304" pitchFamily="18" charset="-128"/>
                <a:ea typeface="ＭＳ Ｐ明朝" panose="02020600040205080304" pitchFamily="18" charset="-128"/>
              </a:rPr>
              <a:t>お客さま視点に立ち、気づき、行動できる人材を育成してまいります。</a:t>
            </a:r>
            <a:endParaRPr lang="en-US" altLang="ja-JP" sz="1800" b="0" dirty="0">
              <a:solidFill>
                <a:schemeClr val="tx1"/>
              </a:solidFill>
              <a:latin typeface="ＭＳ Ｐ明朝" panose="02020600040205080304" pitchFamily="18" charset="-128"/>
              <a:ea typeface="ＭＳ Ｐ明朝" panose="02020600040205080304" pitchFamily="18" charset="-128"/>
            </a:endParaRPr>
          </a:p>
          <a:p>
            <a:pPr marL="534988" lvl="1" indent="-261938" algn="just">
              <a:spcBef>
                <a:spcPts val="600"/>
              </a:spcBef>
              <a:buFont typeface="Wingdings" panose="05000000000000000000" pitchFamily="2" charset="2"/>
              <a:buChar char="l"/>
              <a:defRPr/>
            </a:pPr>
            <a:r>
              <a:rPr lang="ja-JP" altLang="en-US" sz="1800" b="0" dirty="0">
                <a:solidFill>
                  <a:schemeClr val="tx1"/>
                </a:solidFill>
                <a:latin typeface="ＭＳ Ｐ明朝" panose="02020600040205080304" pitchFamily="18" charset="-128"/>
                <a:ea typeface="ＭＳ Ｐ明朝" panose="02020600040205080304" pitchFamily="18" charset="-128"/>
              </a:rPr>
              <a:t>お客さまお一人お一人の声に「より沿う」サービスの提供や、安定供給等を通じて、地域に「寄り添う」ことを実現するため、多様なスキルを持った人材を育成してまいります。</a:t>
            </a:r>
            <a:endParaRPr lang="en-US" altLang="ja-JP" sz="1800" b="0" dirty="0">
              <a:solidFill>
                <a:schemeClr val="tx1"/>
              </a:solidFill>
              <a:latin typeface="ＭＳ Ｐ明朝" panose="02020600040205080304" pitchFamily="18" charset="-128"/>
              <a:ea typeface="ＭＳ Ｐ明朝" panose="02020600040205080304" pitchFamily="18" charset="-128"/>
            </a:endParaRPr>
          </a:p>
          <a:p>
            <a:pPr marL="534988" lvl="1" indent="-261938" algn="just">
              <a:spcBef>
                <a:spcPts val="600"/>
              </a:spcBef>
              <a:buFont typeface="Wingdings" panose="05000000000000000000" pitchFamily="2" charset="2"/>
              <a:buChar char="l"/>
              <a:defRPr/>
            </a:pPr>
            <a:endParaRPr lang="en-US" altLang="ja-JP" sz="1800" b="0" dirty="0">
              <a:solidFill>
                <a:schemeClr val="tx1"/>
              </a:solidFill>
              <a:latin typeface="ＭＳ Ｐゴシック" panose="020B0600070205080204" pitchFamily="50" charset="-128"/>
              <a:ea typeface="ＭＳ Ｐゴシック" pitchFamily="50" charset="-128"/>
            </a:endParaRPr>
          </a:p>
          <a:p>
            <a:pPr marL="285750" indent="-285750" algn="just">
              <a:spcBef>
                <a:spcPts val="600"/>
              </a:spcBef>
              <a:buFont typeface="Wingdings" panose="05000000000000000000" pitchFamily="2" charset="2"/>
              <a:buChar char="Ø"/>
              <a:defRPr/>
            </a:pPr>
            <a:r>
              <a:rPr lang="ja-JP" altLang="en-US" sz="1800" dirty="0">
                <a:solidFill>
                  <a:schemeClr val="tx1"/>
                </a:solidFill>
                <a:latin typeface="+mj-ea"/>
                <a:ea typeface="ＭＳ Ｐゴシック" pitchFamily="50" charset="-128"/>
              </a:rPr>
              <a:t>お客さまや地域への提案力、当社の競争力を高める組織づくりを進めます</a:t>
            </a:r>
            <a:endParaRPr lang="en-US" altLang="ja-JP" sz="1800" dirty="0">
              <a:solidFill>
                <a:schemeClr val="tx1"/>
              </a:solidFill>
              <a:latin typeface="+mj-ea"/>
              <a:ea typeface="ＭＳ Ｐゴシック" pitchFamily="50" charset="-128"/>
            </a:endParaRPr>
          </a:p>
          <a:p>
            <a:pPr marL="558800" lvl="1" indent="-285750" algn="just">
              <a:spcBef>
                <a:spcPts val="600"/>
              </a:spcBef>
              <a:buFont typeface="Wingdings" panose="05000000000000000000" pitchFamily="2" charset="2"/>
              <a:buChar char="l"/>
              <a:defRPr/>
            </a:pPr>
            <a:r>
              <a:rPr lang="ja-JP" altLang="en-US" sz="1800" b="0" dirty="0">
                <a:solidFill>
                  <a:schemeClr val="tx1"/>
                </a:solidFill>
                <a:latin typeface="ＭＳ Ｐ明朝" panose="02020600040205080304" pitchFamily="18" charset="-128"/>
                <a:ea typeface="ＭＳ Ｐ明朝" panose="02020600040205080304" pitchFamily="18" charset="-128"/>
              </a:rPr>
              <a:t>企業グループが一体となり、お客さまのご要望に「より沿う」サービスや、地域に「寄り添う」取り組みを提案する力を高めてまいります。</a:t>
            </a:r>
            <a:endParaRPr lang="en-US" altLang="ja-JP" sz="1800" b="0" dirty="0">
              <a:solidFill>
                <a:schemeClr val="tx1"/>
              </a:solidFill>
              <a:latin typeface="ＭＳ Ｐ明朝" panose="02020600040205080304" pitchFamily="18" charset="-128"/>
              <a:ea typeface="ＭＳ Ｐ明朝" panose="02020600040205080304" pitchFamily="18" charset="-128"/>
            </a:endParaRPr>
          </a:p>
          <a:p>
            <a:pPr marL="558800" lvl="1" indent="-285750" algn="just">
              <a:spcBef>
                <a:spcPts val="600"/>
              </a:spcBef>
              <a:buFont typeface="Wingdings" panose="05000000000000000000" pitchFamily="2" charset="2"/>
              <a:buChar char="l"/>
              <a:defRPr/>
            </a:pPr>
            <a:r>
              <a:rPr lang="ja-JP" altLang="en-US" sz="1800" b="0" dirty="0">
                <a:solidFill>
                  <a:schemeClr val="tx1"/>
                </a:solidFill>
                <a:latin typeface="ＭＳ Ｐ明朝" panose="02020600040205080304" pitchFamily="18" charset="-128"/>
                <a:ea typeface="ＭＳ Ｐ明朝" panose="02020600040205080304" pitchFamily="18" charset="-128"/>
              </a:rPr>
              <a:t>電力システム改革で求められている送配電部門の中立性、公平性をより一層確保しつつ、当社の競争力を高めるため、販売部門と発電部門が連携し、総合力を発揮できる新しい組織づくりを進めてまいります。</a:t>
            </a:r>
          </a:p>
          <a:p>
            <a:pPr marL="534988" lvl="1" indent="-261938" algn="just">
              <a:spcBef>
                <a:spcPts val="600"/>
              </a:spcBef>
              <a:buFont typeface="Wingdings" panose="05000000000000000000" pitchFamily="2" charset="2"/>
              <a:buChar char="l"/>
              <a:defRPr/>
            </a:pPr>
            <a:endParaRPr lang="ja-JP" altLang="en-US" sz="1800" b="0" dirty="0">
              <a:solidFill>
                <a:schemeClr val="tx1"/>
              </a:solidFill>
              <a:latin typeface="ＭＳ Ｐゴシック" panose="020B0600070205080204" pitchFamily="50" charset="-128"/>
              <a:ea typeface="ＭＳ Ｐゴシック" pitchFamily="50" charset="-128"/>
            </a:endParaRPr>
          </a:p>
        </p:txBody>
      </p:sp>
    </p:spTree>
  </p:cSld>
  <p:clrMapOvr>
    <a:masterClrMapping/>
  </p:clrMapOvr>
  <p:transition>
    <p:cut/>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1"/>
          <p:cNvSpPr>
            <a:spLocks noChangeArrowheads="1"/>
          </p:cNvSpPr>
          <p:nvPr/>
        </p:nvSpPr>
        <p:spPr bwMode="auto">
          <a:xfrm>
            <a:off x="-3238500" y="2152650"/>
            <a:ext cx="439737" cy="1570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kumimoji="1" lang="ja-JP" altLang="ja-JP" sz="1000" b="0">
                <a:solidFill>
                  <a:schemeClr val="tx1"/>
                </a:solidFill>
                <a:latin typeface="ＭＳ ゴシック" pitchFamily="49" charset="-128"/>
              </a:rPr>
              <a:t/>
            </a:r>
            <a:br>
              <a:rPr kumimoji="1" lang="ja-JP" altLang="ja-JP" sz="1000" b="0">
                <a:solidFill>
                  <a:schemeClr val="tx1"/>
                </a:solidFill>
                <a:latin typeface="ＭＳ ゴシック" pitchFamily="49" charset="-128"/>
              </a:rPr>
            </a:br>
            <a:r>
              <a:rPr kumimoji="1" lang="ja-JP" sz="1000" b="0">
                <a:solidFill>
                  <a:schemeClr val="tx1"/>
                </a:solidFill>
                <a:latin typeface="ＭＳ ゴシック" pitchFamily="49" charset="-128"/>
              </a:rPr>
              <a:t>　　　</a:t>
            </a:r>
            <a:r>
              <a:rPr kumimoji="1" lang="ja-JP" sz="800" b="0">
                <a:solidFill>
                  <a:schemeClr val="tx1"/>
                </a:solidFill>
              </a:rPr>
              <a:t/>
            </a:r>
            <a:br>
              <a:rPr kumimoji="1" lang="ja-JP" sz="800" b="0">
                <a:solidFill>
                  <a:schemeClr val="tx1"/>
                </a:solidFill>
              </a:rPr>
            </a:br>
            <a:r>
              <a:rPr kumimoji="1" lang="ja-JP" sz="1000" b="0">
                <a:solidFill>
                  <a:schemeClr val="tx1"/>
                </a:solidFill>
                <a:latin typeface="ＭＳ ゴシック" pitchFamily="49" charset="-128"/>
              </a:rPr>
              <a:t>　</a:t>
            </a:r>
            <a:br>
              <a:rPr kumimoji="1" lang="ja-JP" sz="1000" b="0">
                <a:solidFill>
                  <a:schemeClr val="tx1"/>
                </a:solidFill>
                <a:latin typeface="ＭＳ ゴシック" pitchFamily="49" charset="-128"/>
              </a:rPr>
            </a:br>
            <a:r>
              <a:rPr kumimoji="1" lang="ja-JP" sz="1000" b="0">
                <a:solidFill>
                  <a:schemeClr val="tx1"/>
                </a:solidFill>
                <a:latin typeface="ＭＳ ゴシック" pitchFamily="49" charset="-128"/>
              </a:rPr>
              <a:t>　　　</a:t>
            </a:r>
            <a:r>
              <a:rPr kumimoji="1" lang="ja-JP" sz="800" b="0">
                <a:solidFill>
                  <a:schemeClr val="tx1"/>
                </a:solidFill>
              </a:rPr>
              <a:t/>
            </a:r>
            <a:br>
              <a:rPr kumimoji="1" lang="ja-JP" sz="800" b="0">
                <a:solidFill>
                  <a:schemeClr val="tx1"/>
                </a:solidFill>
              </a:rPr>
            </a:br>
            <a:r>
              <a:rPr kumimoji="1" lang="ja-JP" sz="1000" b="0">
                <a:solidFill>
                  <a:schemeClr val="tx1"/>
                </a:solidFill>
                <a:latin typeface="ＭＳ ゴシック" pitchFamily="49" charset="-128"/>
              </a:rPr>
              <a:t>　</a:t>
            </a:r>
            <a:br>
              <a:rPr kumimoji="1" lang="ja-JP" sz="1000" b="0">
                <a:solidFill>
                  <a:schemeClr val="tx1"/>
                </a:solidFill>
                <a:latin typeface="ＭＳ ゴシック" pitchFamily="49" charset="-128"/>
              </a:rPr>
            </a:br>
            <a:r>
              <a:rPr kumimoji="1" lang="ja-JP" sz="1000" b="0">
                <a:solidFill>
                  <a:schemeClr val="tx1"/>
                </a:solidFill>
                <a:latin typeface="ＭＳ ゴシック" pitchFamily="49" charset="-128"/>
              </a:rPr>
              <a:t>　　　</a:t>
            </a:r>
            <a:r>
              <a:rPr kumimoji="1" lang="ja-JP" sz="800" b="0">
                <a:solidFill>
                  <a:schemeClr val="tx1"/>
                </a:solidFill>
              </a:rPr>
              <a:t/>
            </a:r>
            <a:br>
              <a:rPr kumimoji="1" lang="ja-JP" sz="800" b="0">
                <a:solidFill>
                  <a:schemeClr val="tx1"/>
                </a:solidFill>
              </a:rPr>
            </a:br>
            <a:r>
              <a:rPr kumimoji="1" lang="ja-JP" sz="1800" b="0">
                <a:solidFill>
                  <a:schemeClr val="tx1"/>
                </a:solidFill>
              </a:rPr>
              <a:t/>
            </a:r>
            <a:br>
              <a:rPr kumimoji="1" lang="ja-JP" sz="1800" b="0">
                <a:solidFill>
                  <a:schemeClr val="tx1"/>
                </a:solidFill>
              </a:rPr>
            </a:br>
            <a:endParaRPr kumimoji="1" lang="ja-JP" sz="1800" b="0">
              <a:solidFill>
                <a:schemeClr val="tx1"/>
              </a:solidFill>
            </a:endParaRPr>
          </a:p>
        </p:txBody>
      </p:sp>
      <p:sp>
        <p:nvSpPr>
          <p:cNvPr id="19459" name="タイトル 1"/>
          <p:cNvSpPr>
            <a:spLocks noGrp="1"/>
          </p:cNvSpPr>
          <p:nvPr>
            <p:ph type="title"/>
          </p:nvPr>
        </p:nvSpPr>
        <p:spPr>
          <a:xfrm>
            <a:off x="93663" y="223838"/>
            <a:ext cx="9898062" cy="576262"/>
          </a:xfrm>
        </p:spPr>
        <p:txBody>
          <a:bodyPr/>
          <a:lstStyle/>
          <a:p>
            <a:r>
              <a:rPr lang="ja-JP" altLang="en-US" sz="2400" smtClean="0">
                <a:latin typeface="HG丸ｺﾞｼｯｸM-PRO" pitchFamily="50" charset="-128"/>
                <a:ea typeface="HG丸ｺﾞｼｯｸM-PRO" pitchFamily="50" charset="-128"/>
              </a:rPr>
              <a:t>ブランドステートメント</a:t>
            </a:r>
          </a:p>
        </p:txBody>
      </p:sp>
      <p:sp>
        <p:nvSpPr>
          <p:cNvPr id="19460" name="コンテンツ プレースホルダー 2"/>
          <p:cNvSpPr>
            <a:spLocks noGrp="1"/>
          </p:cNvSpPr>
          <p:nvPr>
            <p:ph idx="1"/>
          </p:nvPr>
        </p:nvSpPr>
        <p:spPr>
          <a:xfrm>
            <a:off x="88900" y="981075"/>
            <a:ext cx="9817100" cy="647700"/>
          </a:xfrm>
        </p:spPr>
        <p:txBody>
          <a:bodyPr/>
          <a:lstStyle/>
          <a:p>
            <a:pPr>
              <a:buFont typeface="Wingdings" pitchFamily="2" charset="2"/>
              <a:buChar char="Ø"/>
            </a:pPr>
            <a:r>
              <a:rPr lang="ja-JP" altLang="en-US" smtClean="0"/>
              <a:t>当社がコーポレートスローガンに込めた思いや価値観を明文化し、分かりやすくお伝えしていくためのメッセージとして、「ブランドステートメント」を制定しました。</a:t>
            </a:r>
          </a:p>
        </p:txBody>
      </p:sp>
      <p:sp>
        <p:nvSpPr>
          <p:cNvPr id="19461" name="スライド番号プレースホルダー 3"/>
          <p:cNvSpPr txBox="1">
            <a:spLocks/>
          </p:cNvSpPr>
          <p:nvPr/>
        </p:nvSpPr>
        <p:spPr bwMode="auto">
          <a:xfrm>
            <a:off x="10047288" y="228600"/>
            <a:ext cx="644525"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100" b="1">
                <a:solidFill>
                  <a:srgbClr val="141F79"/>
                </a:solidFill>
                <a:latin typeface="Arial" charset="0"/>
                <a:ea typeface="ＭＳ Ｐゴシック" charset="-128"/>
              </a:defRPr>
            </a:lvl1pPr>
            <a:lvl2pPr marL="742950" indent="-285750" eaLnBrk="0" hangingPunct="0">
              <a:defRPr sz="1100" b="1">
                <a:solidFill>
                  <a:srgbClr val="141F79"/>
                </a:solidFill>
                <a:latin typeface="Arial" charset="0"/>
                <a:ea typeface="ＭＳ Ｐゴシック" charset="-128"/>
              </a:defRPr>
            </a:lvl2pPr>
            <a:lvl3pPr marL="1143000" indent="-228600" eaLnBrk="0" hangingPunct="0">
              <a:defRPr sz="1100" b="1">
                <a:solidFill>
                  <a:srgbClr val="141F79"/>
                </a:solidFill>
                <a:latin typeface="Arial" charset="0"/>
                <a:ea typeface="ＭＳ Ｐゴシック" charset="-128"/>
              </a:defRPr>
            </a:lvl3pPr>
            <a:lvl4pPr marL="1600200" indent="-228600" eaLnBrk="0" hangingPunct="0">
              <a:defRPr sz="1100" b="1">
                <a:solidFill>
                  <a:srgbClr val="141F79"/>
                </a:solidFill>
                <a:latin typeface="Arial" charset="0"/>
                <a:ea typeface="ＭＳ Ｐゴシック" charset="-128"/>
              </a:defRPr>
            </a:lvl4pPr>
            <a:lvl5pPr marL="2057400" indent="-228600" eaLnBrk="0" hangingPunct="0">
              <a:defRPr sz="1100" b="1">
                <a:solidFill>
                  <a:srgbClr val="141F79"/>
                </a:solidFill>
                <a:latin typeface="Arial" charset="0"/>
                <a:ea typeface="ＭＳ Ｐゴシック" charset="-128"/>
              </a:defRPr>
            </a:lvl5pPr>
            <a:lvl6pPr marL="2514600" indent="-228600" eaLnBrk="0" fontAlgn="base" hangingPunct="0">
              <a:spcBef>
                <a:spcPct val="0"/>
              </a:spcBef>
              <a:spcAft>
                <a:spcPct val="0"/>
              </a:spcAft>
              <a:defRPr sz="1100" b="1">
                <a:solidFill>
                  <a:srgbClr val="141F79"/>
                </a:solidFill>
                <a:latin typeface="Arial" charset="0"/>
                <a:ea typeface="ＭＳ Ｐゴシック" charset="-128"/>
              </a:defRPr>
            </a:lvl6pPr>
            <a:lvl7pPr marL="2971800" indent="-228600" eaLnBrk="0" fontAlgn="base" hangingPunct="0">
              <a:spcBef>
                <a:spcPct val="0"/>
              </a:spcBef>
              <a:spcAft>
                <a:spcPct val="0"/>
              </a:spcAft>
              <a:defRPr sz="1100" b="1">
                <a:solidFill>
                  <a:srgbClr val="141F79"/>
                </a:solidFill>
                <a:latin typeface="Arial" charset="0"/>
                <a:ea typeface="ＭＳ Ｐゴシック" charset="-128"/>
              </a:defRPr>
            </a:lvl7pPr>
            <a:lvl8pPr marL="3429000" indent="-228600" eaLnBrk="0" fontAlgn="base" hangingPunct="0">
              <a:spcBef>
                <a:spcPct val="0"/>
              </a:spcBef>
              <a:spcAft>
                <a:spcPct val="0"/>
              </a:spcAft>
              <a:defRPr sz="1100" b="1">
                <a:solidFill>
                  <a:srgbClr val="141F79"/>
                </a:solidFill>
                <a:latin typeface="Arial" charset="0"/>
                <a:ea typeface="ＭＳ Ｐゴシック" charset="-128"/>
              </a:defRPr>
            </a:lvl8pPr>
            <a:lvl9pPr marL="3886200" indent="-228600" eaLnBrk="0" fontAlgn="base" hangingPunct="0">
              <a:spcBef>
                <a:spcPct val="0"/>
              </a:spcBef>
              <a:spcAft>
                <a:spcPct val="0"/>
              </a:spcAft>
              <a:defRPr sz="1100" b="1">
                <a:solidFill>
                  <a:srgbClr val="141F79"/>
                </a:solidFill>
                <a:latin typeface="Arial" charset="0"/>
                <a:ea typeface="ＭＳ Ｐゴシック" charset="-128"/>
              </a:defRPr>
            </a:lvl9pPr>
          </a:lstStyle>
          <a:p>
            <a:pPr eaLnBrk="1" hangingPunct="1"/>
            <a:fld id="{9AFB1038-E171-4F49-AC3E-13EF1A0D7A18}" type="slidenum">
              <a:rPr lang="ja-JP" altLang="en-US"/>
              <a:pPr eaLnBrk="1" hangingPunct="1"/>
              <a:t>15</a:t>
            </a:fld>
            <a:endParaRPr lang="ja-JP" altLang="en-US"/>
          </a:p>
        </p:txBody>
      </p:sp>
      <p:sp>
        <p:nvSpPr>
          <p:cNvPr id="19462" name="Picture 53"/>
          <p:cNvSpPr>
            <a:spLocks noChangeAspect="1" noChangeArrowheads="1"/>
          </p:cNvSpPr>
          <p:nvPr/>
        </p:nvSpPr>
        <p:spPr bwMode="auto">
          <a:xfrm>
            <a:off x="3938588" y="5811838"/>
            <a:ext cx="1974850" cy="41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
        <p:nvSpPr>
          <p:cNvPr id="19463" name="Rectangle 68"/>
          <p:cNvSpPr>
            <a:spLocks noChangeArrowheads="1"/>
          </p:cNvSpPr>
          <p:nvPr/>
        </p:nvSpPr>
        <p:spPr bwMode="auto">
          <a:xfrm>
            <a:off x="2228850" y="2203450"/>
            <a:ext cx="5026025" cy="1077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indent="714375" eaLnBrk="0" hangingPunct="0"/>
            <a:r>
              <a:rPr lang="ja-JP" sz="1600">
                <a:solidFill>
                  <a:schemeClr val="tx1"/>
                </a:solidFill>
                <a:latin typeface="HGPｺﾞｼｯｸM" pitchFamily="50" charset="-128"/>
                <a:ea typeface="HGPｺﾞｼｯｸM" pitchFamily="50" charset="-128"/>
                <a:cs typeface="Times New Roman" pitchFamily="18" charset="0"/>
              </a:rPr>
              <a:t>東北電力だからお役に立てる、より沿う力。</a:t>
            </a:r>
            <a:r>
              <a:rPr lang="ja-JP" altLang="en-US" sz="1600">
                <a:solidFill>
                  <a:schemeClr val="tx1"/>
                </a:solidFill>
                <a:latin typeface="HGPｺﾞｼｯｸM" pitchFamily="50" charset="-128"/>
                <a:ea typeface="HGPｺﾞｼｯｸM" pitchFamily="50" charset="-128"/>
                <a:cs typeface="Times New Roman" pitchFamily="18" charset="0"/>
              </a:rPr>
              <a:t>　　　</a:t>
            </a:r>
            <a:endParaRPr lang="en-US" altLang="ja-JP" sz="1600">
              <a:solidFill>
                <a:schemeClr val="tx1"/>
              </a:solidFill>
              <a:latin typeface="HGPｺﾞｼｯｸM" pitchFamily="50" charset="-128"/>
              <a:ea typeface="HGPｺﾞｼｯｸM" pitchFamily="50" charset="-128"/>
              <a:cs typeface="Times New Roman" pitchFamily="18" charset="0"/>
            </a:endParaRPr>
          </a:p>
          <a:p>
            <a:pPr indent="714375" eaLnBrk="0" hangingPunct="0"/>
            <a:r>
              <a:rPr lang="ja-JP" altLang="en-US" sz="1600">
                <a:solidFill>
                  <a:schemeClr val="tx1"/>
                </a:solidFill>
                <a:latin typeface="HGPｺﾞｼｯｸM" pitchFamily="50" charset="-128"/>
                <a:ea typeface="HGPｺﾞｼｯｸM" pitchFamily="50" charset="-128"/>
                <a:cs typeface="Times New Roman" pitchFamily="18" charset="0"/>
              </a:rPr>
              <a:t>そ</a:t>
            </a:r>
            <a:r>
              <a:rPr lang="ja-JP" sz="1600">
                <a:solidFill>
                  <a:schemeClr val="tx1"/>
                </a:solidFill>
                <a:latin typeface="HGPｺﾞｼｯｸM" pitchFamily="50" charset="-128"/>
                <a:ea typeface="HGPｺﾞｼｯｸM" pitchFamily="50" charset="-128"/>
                <a:cs typeface="Times New Roman" pitchFamily="18" charset="0"/>
              </a:rPr>
              <a:t>れは、お客さまひとりひとりを見つめ</a:t>
            </a:r>
            <a:endParaRPr lang="en-US" altLang="ja-JP" sz="1600">
              <a:solidFill>
                <a:schemeClr val="tx1"/>
              </a:solidFill>
              <a:latin typeface="HGPｺﾞｼｯｸM" pitchFamily="50" charset="-128"/>
              <a:ea typeface="HGPｺﾞｼｯｸM" pitchFamily="50" charset="-128"/>
              <a:cs typeface="Times New Roman" pitchFamily="18" charset="0"/>
            </a:endParaRPr>
          </a:p>
          <a:p>
            <a:pPr indent="714375" eaLnBrk="0" hangingPunct="0"/>
            <a:r>
              <a:rPr lang="ja-JP" sz="1600">
                <a:solidFill>
                  <a:schemeClr val="tx1"/>
                </a:solidFill>
                <a:latin typeface="HGPｺﾞｼｯｸM" pitchFamily="50" charset="-128"/>
                <a:ea typeface="HGPｺﾞｼｯｸM" pitchFamily="50" charset="-128"/>
                <a:cs typeface="Times New Roman" pitchFamily="18" charset="0"/>
              </a:rPr>
              <a:t>ライフスタイルに合った</a:t>
            </a:r>
          </a:p>
          <a:p>
            <a:pPr indent="714375" eaLnBrk="0" hangingPunct="0"/>
            <a:r>
              <a:rPr lang="ja-JP" sz="1600">
                <a:solidFill>
                  <a:schemeClr val="tx1"/>
                </a:solidFill>
                <a:latin typeface="HGPｺﾞｼｯｸM" pitchFamily="50" charset="-128"/>
                <a:ea typeface="HGPｺﾞｼｯｸM" pitchFamily="50" charset="-128"/>
                <a:cs typeface="Times New Roman" pitchFamily="18" charset="0"/>
              </a:rPr>
              <a:t>快適な暮らしを提案していくこと。</a:t>
            </a:r>
          </a:p>
        </p:txBody>
      </p:sp>
      <p:sp>
        <p:nvSpPr>
          <p:cNvPr id="19464" name="Rectangle 70"/>
          <p:cNvSpPr>
            <a:spLocks noChangeArrowheads="1"/>
          </p:cNvSpPr>
          <p:nvPr/>
        </p:nvSpPr>
        <p:spPr bwMode="auto">
          <a:xfrm>
            <a:off x="2208213" y="3397250"/>
            <a:ext cx="5280025" cy="831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indent="714375" eaLnBrk="0" hangingPunct="0"/>
            <a:r>
              <a:rPr lang="ja-JP" sz="1600">
                <a:solidFill>
                  <a:schemeClr val="tx1"/>
                </a:solidFill>
                <a:latin typeface="HGPｺﾞｼｯｸM" pitchFamily="50" charset="-128"/>
                <a:ea typeface="HGPｺﾞｼｯｸM" pitchFamily="50" charset="-128"/>
                <a:cs typeface="Times New Roman" pitchFamily="18" charset="0"/>
              </a:rPr>
              <a:t>そして、これからも地域に、寄り添う力。</a:t>
            </a:r>
          </a:p>
          <a:p>
            <a:pPr indent="714375" eaLnBrk="0" hangingPunct="0"/>
            <a:r>
              <a:rPr lang="ja-JP" sz="1600">
                <a:solidFill>
                  <a:schemeClr val="tx1"/>
                </a:solidFill>
                <a:latin typeface="HGPｺﾞｼｯｸM" pitchFamily="50" charset="-128"/>
                <a:ea typeface="HGPｺﾞｼｯｸM" pitchFamily="50" charset="-128"/>
                <a:cs typeface="Times New Roman" pitchFamily="18" charset="0"/>
              </a:rPr>
              <a:t>それは、創立以来の変わらない想いを胸に</a:t>
            </a:r>
            <a:endParaRPr lang="en-US" altLang="ja-JP" sz="1600">
              <a:solidFill>
                <a:schemeClr val="tx1"/>
              </a:solidFill>
              <a:latin typeface="HGPｺﾞｼｯｸM" pitchFamily="50" charset="-128"/>
              <a:ea typeface="HGPｺﾞｼｯｸM" pitchFamily="50" charset="-128"/>
              <a:cs typeface="Times New Roman" pitchFamily="18" charset="0"/>
            </a:endParaRPr>
          </a:p>
          <a:p>
            <a:pPr indent="714375" eaLnBrk="0" hangingPunct="0"/>
            <a:r>
              <a:rPr lang="ja-JP" altLang="en-US" sz="1600">
                <a:solidFill>
                  <a:schemeClr val="tx1"/>
                </a:solidFill>
                <a:latin typeface="HGPｺﾞｼｯｸM" pitchFamily="50" charset="-128"/>
                <a:ea typeface="HGPｺﾞｼｯｸM" pitchFamily="50" charset="-128"/>
                <a:cs typeface="Times New Roman" pitchFamily="18" charset="0"/>
              </a:rPr>
              <a:t>地域とともに発展しつづけること。</a:t>
            </a:r>
            <a:endParaRPr lang="ja-JP" sz="1600">
              <a:solidFill>
                <a:schemeClr val="tx1"/>
              </a:solidFill>
              <a:latin typeface="HGPｺﾞｼｯｸM" pitchFamily="50" charset="-128"/>
              <a:ea typeface="HGPｺﾞｼｯｸM" pitchFamily="50" charset="-128"/>
              <a:cs typeface="Times New Roman" pitchFamily="18" charset="0"/>
            </a:endParaRPr>
          </a:p>
        </p:txBody>
      </p:sp>
      <p:sp>
        <p:nvSpPr>
          <p:cNvPr id="19465" name="Rectangle 73"/>
          <p:cNvSpPr>
            <a:spLocks noChangeArrowheads="1"/>
          </p:cNvSpPr>
          <p:nvPr/>
        </p:nvSpPr>
        <p:spPr bwMode="auto">
          <a:xfrm>
            <a:off x="2262188" y="4260850"/>
            <a:ext cx="5013325" cy="831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indent="711200" eaLnBrk="0" hangingPunct="0"/>
            <a:r>
              <a:rPr lang="ja-JP" sz="1600">
                <a:solidFill>
                  <a:schemeClr val="tx1"/>
                </a:solidFill>
                <a:latin typeface="HGPｺﾞｼｯｸM" pitchFamily="50" charset="-128"/>
                <a:ea typeface="HGPｺﾞｼｯｸM" pitchFamily="50" charset="-128"/>
                <a:cs typeface="Times New Roman" pitchFamily="18" charset="0"/>
              </a:rPr>
              <a:t>心からの感謝の気持ちと</a:t>
            </a:r>
          </a:p>
          <a:p>
            <a:pPr indent="711200" eaLnBrk="0" hangingPunct="0"/>
            <a:r>
              <a:rPr lang="ja-JP" sz="1600">
                <a:solidFill>
                  <a:schemeClr val="tx1"/>
                </a:solidFill>
                <a:latin typeface="HGPｺﾞｼｯｸM" pitchFamily="50" charset="-128"/>
                <a:ea typeface="HGPｺﾞｼｯｸM" pitchFamily="50" charset="-128"/>
                <a:cs typeface="Times New Roman" pitchFamily="18" charset="0"/>
              </a:rPr>
              <a:t>大きなこころざしを持って</a:t>
            </a:r>
          </a:p>
          <a:p>
            <a:pPr indent="711200" eaLnBrk="0" hangingPunct="0"/>
            <a:r>
              <a:rPr lang="ja-JP" sz="1600">
                <a:solidFill>
                  <a:schemeClr val="tx1"/>
                </a:solidFill>
                <a:latin typeface="HGPｺﾞｼｯｸM" pitchFamily="50" charset="-128"/>
                <a:ea typeface="HGPｺﾞｼｯｸM" pitchFamily="50" charset="-128"/>
                <a:cs typeface="Times New Roman" pitchFamily="18" charset="0"/>
              </a:rPr>
              <a:t>ひとりひとりへ、そして地域へ。</a:t>
            </a:r>
          </a:p>
        </p:txBody>
      </p:sp>
      <p:sp>
        <p:nvSpPr>
          <p:cNvPr id="11" name="正方形/長方形 10"/>
          <p:cNvSpPr/>
          <p:nvPr/>
        </p:nvSpPr>
        <p:spPr>
          <a:xfrm>
            <a:off x="2652713" y="1741488"/>
            <a:ext cx="4779962" cy="453707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solidFill>
                <a:schemeClr val="tx1"/>
              </a:solidFill>
            </a:endParaRPr>
          </a:p>
        </p:txBody>
      </p:sp>
      <p:sp>
        <p:nvSpPr>
          <p:cNvPr id="19467" name="Rectangle 75"/>
          <p:cNvSpPr>
            <a:spLocks noChangeArrowheads="1"/>
          </p:cNvSpPr>
          <p:nvPr/>
        </p:nvSpPr>
        <p:spPr bwMode="auto">
          <a:xfrm>
            <a:off x="2941638" y="5110163"/>
            <a:ext cx="4665662" cy="58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eaLnBrk="0" hangingPunct="0"/>
            <a:r>
              <a:rPr lang="en-US" altLang="ja-JP" sz="1600">
                <a:solidFill>
                  <a:schemeClr val="tx1"/>
                </a:solidFill>
                <a:latin typeface="HGPｺﾞｼｯｸM" pitchFamily="50" charset="-128"/>
                <a:ea typeface="HGPｺﾞｼｯｸM" pitchFamily="50" charset="-128"/>
                <a:cs typeface="Times New Roman" pitchFamily="18" charset="0"/>
              </a:rPr>
              <a:t> </a:t>
            </a:r>
            <a:r>
              <a:rPr lang="ja-JP" altLang="en-US" sz="1600">
                <a:solidFill>
                  <a:schemeClr val="tx1"/>
                </a:solidFill>
                <a:latin typeface="HGPｺﾞｼｯｸM" pitchFamily="50" charset="-128"/>
                <a:ea typeface="HGPｺﾞｼｯｸM" pitchFamily="50" charset="-128"/>
                <a:cs typeface="Times New Roman" pitchFamily="18" charset="0"/>
              </a:rPr>
              <a:t>私たちは、皆さまのお力となれるよう、</a:t>
            </a:r>
          </a:p>
          <a:p>
            <a:pPr eaLnBrk="0" hangingPunct="0"/>
            <a:r>
              <a:rPr lang="ja-JP" altLang="en-US" sz="1600">
                <a:solidFill>
                  <a:schemeClr val="tx1"/>
                </a:solidFill>
                <a:latin typeface="HGPｺﾞｼｯｸM" pitchFamily="50" charset="-128"/>
                <a:ea typeface="HGPｺﾞｼｯｸM" pitchFamily="50" charset="-128"/>
                <a:cs typeface="Times New Roman" pitchFamily="18" charset="0"/>
              </a:rPr>
              <a:t> 取り組んでまいります。</a:t>
            </a:r>
          </a:p>
        </p:txBody>
      </p:sp>
      <p:pic>
        <p:nvPicPr>
          <p:cNvPr id="19468" name="Picture 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44900" y="1830388"/>
            <a:ext cx="2795588" cy="3730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469" name="Picture 5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32263" y="5794375"/>
            <a:ext cx="1822450" cy="41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cut/>
  </p:transition>
  <p:timing>
    <p:tnLst>
      <p:par>
        <p:cTn id="1" dur="indefinite" restart="never" nodeType="tmRoot"/>
      </p:par>
    </p:tnLst>
  </p:timing>
</p:sld>
</file>

<file path=ppt/theme/theme1.xml><?xml version="1.0" encoding="utf-8"?>
<a:theme xmlns:a="http://schemas.openxmlformats.org/drawingml/2006/main" name="TohokuElectric_Standard">
  <a:themeElements>
    <a:clrScheme name="TohokuElectric_Standard 11">
      <a:dk1>
        <a:srgbClr val="000000"/>
      </a:dk1>
      <a:lt1>
        <a:srgbClr val="FFFFFF"/>
      </a:lt1>
      <a:dk2>
        <a:srgbClr val="485098"/>
      </a:dk2>
      <a:lt2>
        <a:srgbClr val="4D4D4D"/>
      </a:lt2>
      <a:accent1>
        <a:srgbClr val="7080A0"/>
      </a:accent1>
      <a:accent2>
        <a:srgbClr val="E8E8E8"/>
      </a:accent2>
      <a:accent3>
        <a:srgbClr val="FFFFFF"/>
      </a:accent3>
      <a:accent4>
        <a:srgbClr val="000000"/>
      </a:accent4>
      <a:accent5>
        <a:srgbClr val="BBC0CD"/>
      </a:accent5>
      <a:accent6>
        <a:srgbClr val="D2D2D2"/>
      </a:accent6>
      <a:hlink>
        <a:srgbClr val="0000B8"/>
      </a:hlink>
      <a:folHlink>
        <a:srgbClr val="F83000"/>
      </a:folHlink>
    </a:clrScheme>
    <a:fontScheme name="TohokuElectric_Standard">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extLst/>
      </a:spPr>
      <a:bodyPr wrap="none" rtlCol="0" anchor="ctr"/>
      <a:lstStyle>
        <a:defPPr algn="ctr">
          <a:spcAft>
            <a:spcPct val="8000"/>
          </a:spcAft>
          <a:buClr>
            <a:schemeClr val="bg2"/>
          </a:buClr>
          <a:buSzPct val="80000"/>
          <a:buFont typeface="Wingdings" pitchFamily="2" charset="2"/>
          <a:buNone/>
          <a:defRPr kumimoji="1"/>
        </a:defPPr>
      </a:lstStyle>
      <a:style>
        <a:lnRef idx="3">
          <a:schemeClr val="lt1"/>
        </a:lnRef>
        <a:fillRef idx="1">
          <a:schemeClr val="accent1"/>
        </a:fillRef>
        <a:effectRef idx="1">
          <a:schemeClr val="accent1"/>
        </a:effectRef>
        <a:fontRef idx="minor">
          <a:schemeClr val="lt1"/>
        </a:fontRef>
      </a:style>
    </a:spDef>
    <a:lnDef>
      <a:spPr bwMode="auto">
        <a:xfrm>
          <a:off x="0" y="0"/>
          <a:ext cx="1" cy="1"/>
        </a:xfrm>
        <a:custGeom>
          <a:avLst/>
          <a:gdLst/>
          <a:ahLst/>
          <a:cxnLst/>
          <a:rect l="0" t="0" r="0" b="0"/>
          <a:pathLst/>
        </a:custGeom>
        <a:solidFill>
          <a:srgbClr val="CCFFFF"/>
        </a:solidFill>
        <a:ln w="9525" cap="flat" cmpd="sng" algn="ctr">
          <a:solidFill>
            <a:srgbClr val="000000"/>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195263" marR="0" indent="-195263" algn="l" defTabSz="914400" rtl="0" eaLnBrk="1" fontAlgn="base" latinLnBrk="0" hangingPunct="1">
          <a:lnSpc>
            <a:spcPct val="100000"/>
          </a:lnSpc>
          <a:spcBef>
            <a:spcPct val="0"/>
          </a:spcBef>
          <a:spcAft>
            <a:spcPct val="8000"/>
          </a:spcAft>
          <a:buClr>
            <a:schemeClr val="bg2"/>
          </a:buClr>
          <a:buSzPct val="80000"/>
          <a:buFont typeface="Wingdings" pitchFamily="2" charset="2"/>
          <a:buNone/>
          <a:tabLst/>
          <a:defRPr kumimoji="0" lang="ja-JP" altLang="en-US" sz="1100" b="1" i="0" u="none" strike="noStrike" cap="none" normalizeH="0" baseline="0" smtClean="0">
            <a:ln>
              <a:noFill/>
            </a:ln>
            <a:solidFill>
              <a:srgbClr val="141F79"/>
            </a:solidFill>
            <a:effectLst/>
            <a:latin typeface="Arial" charset="0"/>
            <a:ea typeface="ＭＳ Ｐゴシック" pitchFamily="50" charset="-128"/>
            <a:cs typeface="Arial" charset="0"/>
          </a:defRPr>
        </a:defPPr>
      </a:lstStyle>
    </a:lnDef>
  </a:objectDefaults>
  <a:extraClrSchemeLst>
    <a:extraClrScheme>
      <a:clrScheme name="TohokuElectric_Standard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TohokuElectric_Standard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TohokuElectric_Standard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TohokuElectric_Standard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TohokuElectric_Standard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TohokuElectric_Standard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TohokuElectric_Standard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TohokuElectric_Standard 8">
        <a:dk1>
          <a:srgbClr val="141F79"/>
        </a:dk1>
        <a:lt1>
          <a:srgbClr val="E1D6B5"/>
        </a:lt1>
        <a:dk2>
          <a:srgbClr val="141F79"/>
        </a:dk2>
        <a:lt2>
          <a:srgbClr val="4D4D4D"/>
        </a:lt2>
        <a:accent1>
          <a:srgbClr val="7D7906"/>
        </a:accent1>
        <a:accent2>
          <a:srgbClr val="9F292B"/>
        </a:accent2>
        <a:accent3>
          <a:srgbClr val="EEE8D7"/>
        </a:accent3>
        <a:accent4>
          <a:srgbClr val="0F1966"/>
        </a:accent4>
        <a:accent5>
          <a:srgbClr val="BFBEAA"/>
        </a:accent5>
        <a:accent6>
          <a:srgbClr val="902426"/>
        </a:accent6>
        <a:hlink>
          <a:srgbClr val="C25E03"/>
        </a:hlink>
        <a:folHlink>
          <a:srgbClr val="5B155E"/>
        </a:folHlink>
      </a:clrScheme>
      <a:clrMap bg1="lt1" tx1="dk1" bg2="lt2" tx2="dk2" accent1="accent1" accent2="accent2" accent3="accent3" accent4="accent4" accent5="accent5" accent6="accent6" hlink="hlink" folHlink="folHlink"/>
    </a:extraClrScheme>
    <a:extraClrScheme>
      <a:clrScheme name="TohokuElectric_Standard 9">
        <a:dk1>
          <a:srgbClr val="000000"/>
        </a:dk1>
        <a:lt1>
          <a:srgbClr val="FFFFFF"/>
        </a:lt1>
        <a:dk2>
          <a:srgbClr val="0000F8"/>
        </a:dk2>
        <a:lt2>
          <a:srgbClr val="4D4D4D"/>
        </a:lt2>
        <a:accent1>
          <a:srgbClr val="F7AE18"/>
        </a:accent1>
        <a:accent2>
          <a:srgbClr val="5271B5"/>
        </a:accent2>
        <a:accent3>
          <a:srgbClr val="FFFFFF"/>
        </a:accent3>
        <a:accent4>
          <a:srgbClr val="000000"/>
        </a:accent4>
        <a:accent5>
          <a:srgbClr val="FAD3AB"/>
        </a:accent5>
        <a:accent6>
          <a:srgbClr val="4966A4"/>
        </a:accent6>
        <a:hlink>
          <a:srgbClr val="D62C18"/>
        </a:hlink>
        <a:folHlink>
          <a:srgbClr val="FF3418"/>
        </a:folHlink>
      </a:clrScheme>
      <a:clrMap bg1="lt1" tx1="dk1" bg2="lt2" tx2="dk2" accent1="accent1" accent2="accent2" accent3="accent3" accent4="accent4" accent5="accent5" accent6="accent6" hlink="hlink" folHlink="folHlink"/>
    </a:extraClrScheme>
    <a:extraClrScheme>
      <a:clrScheme name="TohokuElectric_Standard 10">
        <a:dk1>
          <a:srgbClr val="000000"/>
        </a:dk1>
        <a:lt1>
          <a:srgbClr val="FFFFFF"/>
        </a:lt1>
        <a:dk2>
          <a:srgbClr val="0000F8"/>
        </a:dk2>
        <a:lt2>
          <a:srgbClr val="4D4D4D"/>
        </a:lt2>
        <a:accent1>
          <a:srgbClr val="3071C6"/>
        </a:accent1>
        <a:accent2>
          <a:srgbClr val="B88030"/>
        </a:accent2>
        <a:accent3>
          <a:srgbClr val="FFFFFF"/>
        </a:accent3>
        <a:accent4>
          <a:srgbClr val="000000"/>
        </a:accent4>
        <a:accent5>
          <a:srgbClr val="ADBBDF"/>
        </a:accent5>
        <a:accent6>
          <a:srgbClr val="A6732A"/>
        </a:accent6>
        <a:hlink>
          <a:srgbClr val="6868B8"/>
        </a:hlink>
        <a:folHlink>
          <a:srgbClr val="E85C08"/>
        </a:folHlink>
      </a:clrScheme>
      <a:clrMap bg1="lt1" tx1="dk1" bg2="lt2" tx2="dk2" accent1="accent1" accent2="accent2" accent3="accent3" accent4="accent4" accent5="accent5" accent6="accent6" hlink="hlink" folHlink="folHlink"/>
    </a:extraClrScheme>
    <a:extraClrScheme>
      <a:clrScheme name="TohokuElectric_Standard 11">
        <a:dk1>
          <a:srgbClr val="000000"/>
        </a:dk1>
        <a:lt1>
          <a:srgbClr val="FFFFFF"/>
        </a:lt1>
        <a:dk2>
          <a:srgbClr val="485098"/>
        </a:dk2>
        <a:lt2>
          <a:srgbClr val="4D4D4D"/>
        </a:lt2>
        <a:accent1>
          <a:srgbClr val="7080A0"/>
        </a:accent1>
        <a:accent2>
          <a:srgbClr val="E8E8E8"/>
        </a:accent2>
        <a:accent3>
          <a:srgbClr val="FFFFFF"/>
        </a:accent3>
        <a:accent4>
          <a:srgbClr val="000000"/>
        </a:accent4>
        <a:accent5>
          <a:srgbClr val="BBC0CD"/>
        </a:accent5>
        <a:accent6>
          <a:srgbClr val="D2D2D2"/>
        </a:accent6>
        <a:hlink>
          <a:srgbClr val="0000B8"/>
        </a:hlink>
        <a:folHlink>
          <a:srgbClr val="F830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デザインの設定">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テーマ">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197A0125EECF4C4BAA591E4EE1F6FE15" ma:contentTypeVersion="0" ma:contentTypeDescription="新しいドキュメントを作成します。" ma:contentTypeScope="" ma:versionID="a5b179c3033de2a05111f9348b7cf38d">
  <xsd:schema xmlns:xsd="http://www.w3.org/2001/XMLSchema" xmlns:xs="http://www.w3.org/2001/XMLSchema" xmlns:p="http://schemas.microsoft.com/office/2006/metadata/properties" targetNamespace="http://schemas.microsoft.com/office/2006/metadata/properties" ma:root="true" ma:fieldsID="8c216975fa0084bb3f54c3fd858a6103">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490408BA-0B3A-497C-9DEA-92FDF8F9EB62}"/>
</file>

<file path=customXml/itemProps2.xml><?xml version="1.0" encoding="utf-8"?>
<ds:datastoreItem xmlns:ds="http://schemas.openxmlformats.org/officeDocument/2006/customXml" ds:itemID="{1CA8A69E-9A82-4198-A38A-DB9AC0FDE1F3}"/>
</file>

<file path=customXml/itemProps3.xml><?xml version="1.0" encoding="utf-8"?>
<ds:datastoreItem xmlns:ds="http://schemas.openxmlformats.org/officeDocument/2006/customXml" ds:itemID="{7BC541B5-B8B3-4C8E-9EE4-887E7427D406}"/>
</file>

<file path=docProps/app.xml><?xml version="1.0" encoding="utf-8"?>
<Properties xmlns="http://schemas.openxmlformats.org/officeDocument/2006/extended-properties" xmlns:vt="http://schemas.openxmlformats.org/officeDocument/2006/docPropsVTypes">
  <Template>C:\Program Files\Microsoft Office\Templates\Presentation Designs\TohokuElectric_Standard.pot</Template>
  <TotalTime>20288</TotalTime>
  <Words>1882</Words>
  <Application>Microsoft Office PowerPoint</Application>
  <PresentationFormat>A4 210 x 297 mm</PresentationFormat>
  <Paragraphs>275</Paragraphs>
  <Slides>16</Slides>
  <Notes>13</Notes>
  <HiddenSlides>0</HiddenSlides>
  <MMClips>0</MMClips>
  <ScaleCrop>false</ScaleCrop>
  <HeadingPairs>
    <vt:vector size="8" baseType="variant">
      <vt:variant>
        <vt:lpstr>使用されているフォント</vt:lpstr>
      </vt:variant>
      <vt:variant>
        <vt:i4>11</vt:i4>
      </vt:variant>
      <vt:variant>
        <vt:lpstr>テーマ</vt:lpstr>
      </vt:variant>
      <vt:variant>
        <vt:i4>2</vt:i4>
      </vt:variant>
      <vt:variant>
        <vt:lpstr>埋め込まれた OLE サーバー</vt:lpstr>
      </vt:variant>
      <vt:variant>
        <vt:i4>2</vt:i4>
      </vt:variant>
      <vt:variant>
        <vt:lpstr>スライド タイトル</vt:lpstr>
      </vt:variant>
      <vt:variant>
        <vt:i4>16</vt:i4>
      </vt:variant>
    </vt:vector>
  </HeadingPairs>
  <TitlesOfParts>
    <vt:vector size="31" baseType="lpstr">
      <vt:lpstr>Arial</vt:lpstr>
      <vt:lpstr>ＭＳ Ｐゴシック</vt:lpstr>
      <vt:lpstr>Wingdings</vt:lpstr>
      <vt:lpstr>Times New Roman</vt:lpstr>
      <vt:lpstr>ＭＳ Ｐ明朝</vt:lpstr>
      <vt:lpstr>Calibri</vt:lpstr>
      <vt:lpstr>Meiryo UI</vt:lpstr>
      <vt:lpstr>ＭＳ ゴシック</vt:lpstr>
      <vt:lpstr>HG丸ｺﾞｼｯｸM-PRO</vt:lpstr>
      <vt:lpstr>HGP創英角ｺﾞｼｯｸUB</vt:lpstr>
      <vt:lpstr>HGPｺﾞｼｯｸM</vt:lpstr>
      <vt:lpstr>TohokuElectric_Standard</vt:lpstr>
      <vt:lpstr>デザインの設定</vt:lpstr>
      <vt:lpstr>Microsoft Excel 97-2003 ワークシート</vt:lpstr>
      <vt:lpstr>Microsoft Excel グラフ</vt:lpstr>
      <vt:lpstr>小売全面自由化に向けた 新たなブランド展開について   平成27年10月28日 東北電力株式会社</vt:lpstr>
      <vt:lpstr>新たなコーポレートスローガン</vt:lpstr>
      <vt:lpstr>コーポレートスローガン実現に向けたアクション</vt:lpstr>
      <vt:lpstr>PowerPoint プレゼンテーション</vt:lpstr>
      <vt:lpstr>Action1. お客さまのご要望に“より沿う”サービスを提供 　～もっとぴったり！ 新たな料金プラン～</vt:lpstr>
      <vt:lpstr>PowerPoint プレゼンテーション</vt:lpstr>
      <vt:lpstr>PowerPoint プレゼンテーション</vt:lpstr>
      <vt:lpstr>PowerPoint プレゼンテーション</vt:lpstr>
      <vt:lpstr> Action1.　お客さまのご要望に“より沿う”サービスを提供  もっと便利！ 新たなWebサービスサイト「よりそうeねっと」</vt:lpstr>
      <vt:lpstr>　Action1.　お客さまのご要望に“より沿う”サービスを提供 　もっとお得！ 「よりそうeポイント」サービス</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ブランドステートメント</vt:lpstr>
    </vt:vector>
  </TitlesOfParts>
  <Company>東北電力</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資材・役務調達の業務　 に関するレクチャー（第１回）</dc:title>
  <dc:creator>高橋　康明(910959)</dc:creator>
  <cp:lastModifiedBy>WING</cp:lastModifiedBy>
  <cp:revision>840</cp:revision>
  <cp:lastPrinted>2015-10-28T03:08:55Z</cp:lastPrinted>
  <dcterms:created xsi:type="dcterms:W3CDTF">2006-10-20T08:53:42Z</dcterms:created>
  <dcterms:modified xsi:type="dcterms:W3CDTF">2015-11-18T02:43:22Z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0x010100197A0125EECF4C4BAA591E4EE1F6FE15</vt:lpwstr>
  </property>
</Properties>
</file>