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74" r:id="rId2"/>
    <p:sldId id="272" r:id="rId3"/>
    <p:sldId id="269" r:id="rId4"/>
    <p:sldId id="273" r:id="rId5"/>
  </p:sldIdLst>
  <p:sldSz cx="6858000" cy="9906000" type="A4"/>
  <p:notesSz cx="6807200" cy="9939338"/>
  <p:defaultTextStyle>
    <a:defPPr>
      <a:defRPr lang="ja-JP"/>
    </a:defPPr>
    <a:lvl1pPr marL="0" algn="l" defTabSz="684154" rtl="0" eaLnBrk="1" latinLnBrk="0" hangingPunct="1">
      <a:defRPr kumimoji="1" sz="1347" kern="1200">
        <a:solidFill>
          <a:schemeClr val="tx1"/>
        </a:solidFill>
        <a:latin typeface="+mn-lt"/>
        <a:ea typeface="+mn-ea"/>
        <a:cs typeface="+mn-cs"/>
      </a:defRPr>
    </a:lvl1pPr>
    <a:lvl2pPr marL="342077" algn="l" defTabSz="684154" rtl="0" eaLnBrk="1" latinLnBrk="0" hangingPunct="1">
      <a:defRPr kumimoji="1" sz="1347" kern="1200">
        <a:solidFill>
          <a:schemeClr val="tx1"/>
        </a:solidFill>
        <a:latin typeface="+mn-lt"/>
        <a:ea typeface="+mn-ea"/>
        <a:cs typeface="+mn-cs"/>
      </a:defRPr>
    </a:lvl2pPr>
    <a:lvl3pPr marL="684154" algn="l" defTabSz="684154" rtl="0" eaLnBrk="1" latinLnBrk="0" hangingPunct="1">
      <a:defRPr kumimoji="1" sz="1347" kern="1200">
        <a:solidFill>
          <a:schemeClr val="tx1"/>
        </a:solidFill>
        <a:latin typeface="+mn-lt"/>
        <a:ea typeface="+mn-ea"/>
        <a:cs typeface="+mn-cs"/>
      </a:defRPr>
    </a:lvl3pPr>
    <a:lvl4pPr marL="1026231" algn="l" defTabSz="684154" rtl="0" eaLnBrk="1" latinLnBrk="0" hangingPunct="1">
      <a:defRPr kumimoji="1" sz="1347" kern="1200">
        <a:solidFill>
          <a:schemeClr val="tx1"/>
        </a:solidFill>
        <a:latin typeface="+mn-lt"/>
        <a:ea typeface="+mn-ea"/>
        <a:cs typeface="+mn-cs"/>
      </a:defRPr>
    </a:lvl4pPr>
    <a:lvl5pPr marL="1368308" algn="l" defTabSz="684154" rtl="0" eaLnBrk="1" latinLnBrk="0" hangingPunct="1">
      <a:defRPr kumimoji="1" sz="1347" kern="1200">
        <a:solidFill>
          <a:schemeClr val="tx1"/>
        </a:solidFill>
        <a:latin typeface="+mn-lt"/>
        <a:ea typeface="+mn-ea"/>
        <a:cs typeface="+mn-cs"/>
      </a:defRPr>
    </a:lvl5pPr>
    <a:lvl6pPr marL="1710385" algn="l" defTabSz="684154" rtl="0" eaLnBrk="1" latinLnBrk="0" hangingPunct="1">
      <a:defRPr kumimoji="1" sz="1347" kern="1200">
        <a:solidFill>
          <a:schemeClr val="tx1"/>
        </a:solidFill>
        <a:latin typeface="+mn-lt"/>
        <a:ea typeface="+mn-ea"/>
        <a:cs typeface="+mn-cs"/>
      </a:defRPr>
    </a:lvl6pPr>
    <a:lvl7pPr marL="2052462" algn="l" defTabSz="684154" rtl="0" eaLnBrk="1" latinLnBrk="0" hangingPunct="1">
      <a:defRPr kumimoji="1" sz="1347" kern="1200">
        <a:solidFill>
          <a:schemeClr val="tx1"/>
        </a:solidFill>
        <a:latin typeface="+mn-lt"/>
        <a:ea typeface="+mn-ea"/>
        <a:cs typeface="+mn-cs"/>
      </a:defRPr>
    </a:lvl7pPr>
    <a:lvl8pPr marL="2394539" algn="l" defTabSz="684154" rtl="0" eaLnBrk="1" latinLnBrk="0" hangingPunct="1">
      <a:defRPr kumimoji="1" sz="1347" kern="1200">
        <a:solidFill>
          <a:schemeClr val="tx1"/>
        </a:solidFill>
        <a:latin typeface="+mn-lt"/>
        <a:ea typeface="+mn-ea"/>
        <a:cs typeface="+mn-cs"/>
      </a:defRPr>
    </a:lvl8pPr>
    <a:lvl9pPr marL="2736616" algn="l" defTabSz="684154" rtl="0" eaLnBrk="1" latinLnBrk="0" hangingPunct="1">
      <a:defRPr kumimoji="1" sz="134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706" autoAdjust="0"/>
    <p:restoredTop sz="94434" autoAdjust="0"/>
  </p:normalViewPr>
  <p:slideViewPr>
    <p:cSldViewPr snapToGrid="0">
      <p:cViewPr>
        <p:scale>
          <a:sx n="66" d="100"/>
          <a:sy n="66" d="100"/>
        </p:scale>
        <p:origin x="2340"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9787" cy="498693"/>
          </a:xfrm>
          <a:prstGeom prst="rect">
            <a:avLst/>
          </a:prstGeom>
        </p:spPr>
        <p:txBody>
          <a:bodyPr vert="horz" lIns="91432" tIns="45716" rIns="91432"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1"/>
            <a:ext cx="2949787" cy="498693"/>
          </a:xfrm>
          <a:prstGeom prst="rect">
            <a:avLst/>
          </a:prstGeom>
        </p:spPr>
        <p:txBody>
          <a:bodyPr vert="horz" lIns="91432" tIns="45716" rIns="91432" bIns="45716" rtlCol="0"/>
          <a:lstStyle>
            <a:lvl1pPr algn="r">
              <a:defRPr sz="1200"/>
            </a:lvl1pPr>
          </a:lstStyle>
          <a:p>
            <a:fld id="{42F0A59C-5B84-4B4D-A28A-75A7873686BD}" type="datetimeFigureOut">
              <a:rPr kumimoji="1" lang="ja-JP" altLang="en-US" smtClean="0"/>
              <a:t>2022/5/18</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32" tIns="45716" rIns="91432" bIns="45716"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32" tIns="45716" rIns="91432" bIns="45716"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8"/>
            <a:ext cx="2949787" cy="498692"/>
          </a:xfrm>
          <a:prstGeom prst="rect">
            <a:avLst/>
          </a:prstGeom>
        </p:spPr>
        <p:txBody>
          <a:bodyPr vert="horz" lIns="91432" tIns="45716" rIns="91432"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8"/>
            <a:ext cx="2949787" cy="498692"/>
          </a:xfrm>
          <a:prstGeom prst="rect">
            <a:avLst/>
          </a:prstGeom>
        </p:spPr>
        <p:txBody>
          <a:bodyPr vert="horz" lIns="91432" tIns="45716" rIns="91432" bIns="45716" rtlCol="0" anchor="b"/>
          <a:lstStyle>
            <a:lvl1pPr algn="r">
              <a:defRPr sz="1200"/>
            </a:lvl1pPr>
          </a:lstStyle>
          <a:p>
            <a:fld id="{89EF2594-D233-4346-8FA3-05DB859B65B9}" type="slidenum">
              <a:rPr kumimoji="1" lang="ja-JP" altLang="en-US" smtClean="0"/>
              <a:t>‹#›</a:t>
            </a:fld>
            <a:endParaRPr kumimoji="1" lang="ja-JP" altLang="en-US"/>
          </a:p>
        </p:txBody>
      </p:sp>
    </p:spTree>
    <p:extLst>
      <p:ext uri="{BB962C8B-B14F-4D97-AF65-F5344CB8AC3E}">
        <p14:creationId xmlns:p14="http://schemas.microsoft.com/office/powerpoint/2010/main" val="3779486492"/>
      </p:ext>
    </p:extLst>
  </p:cSld>
  <p:clrMap bg1="lt1" tx1="dk1" bg2="lt2" tx2="dk2" accent1="accent1" accent2="accent2" accent3="accent3" accent4="accent4" accent5="accent5" accent6="accent6" hlink="hlink" folHlink="folHlink"/>
  <p:notesStyle>
    <a:lvl1pPr marL="0" algn="l" defTabSz="684154" rtl="0" eaLnBrk="1" latinLnBrk="0" hangingPunct="1">
      <a:defRPr kumimoji="1" sz="898" kern="1200">
        <a:solidFill>
          <a:schemeClr val="tx1"/>
        </a:solidFill>
        <a:latin typeface="+mn-lt"/>
        <a:ea typeface="+mn-ea"/>
        <a:cs typeface="+mn-cs"/>
      </a:defRPr>
    </a:lvl1pPr>
    <a:lvl2pPr marL="342077" algn="l" defTabSz="684154" rtl="0" eaLnBrk="1" latinLnBrk="0" hangingPunct="1">
      <a:defRPr kumimoji="1" sz="898" kern="1200">
        <a:solidFill>
          <a:schemeClr val="tx1"/>
        </a:solidFill>
        <a:latin typeface="+mn-lt"/>
        <a:ea typeface="+mn-ea"/>
        <a:cs typeface="+mn-cs"/>
      </a:defRPr>
    </a:lvl2pPr>
    <a:lvl3pPr marL="684154" algn="l" defTabSz="684154" rtl="0" eaLnBrk="1" latinLnBrk="0" hangingPunct="1">
      <a:defRPr kumimoji="1" sz="898" kern="1200">
        <a:solidFill>
          <a:schemeClr val="tx1"/>
        </a:solidFill>
        <a:latin typeface="+mn-lt"/>
        <a:ea typeface="+mn-ea"/>
        <a:cs typeface="+mn-cs"/>
      </a:defRPr>
    </a:lvl3pPr>
    <a:lvl4pPr marL="1026231" algn="l" defTabSz="684154" rtl="0" eaLnBrk="1" latinLnBrk="0" hangingPunct="1">
      <a:defRPr kumimoji="1" sz="898" kern="1200">
        <a:solidFill>
          <a:schemeClr val="tx1"/>
        </a:solidFill>
        <a:latin typeface="+mn-lt"/>
        <a:ea typeface="+mn-ea"/>
        <a:cs typeface="+mn-cs"/>
      </a:defRPr>
    </a:lvl4pPr>
    <a:lvl5pPr marL="1368308" algn="l" defTabSz="684154" rtl="0" eaLnBrk="1" latinLnBrk="0" hangingPunct="1">
      <a:defRPr kumimoji="1" sz="898" kern="1200">
        <a:solidFill>
          <a:schemeClr val="tx1"/>
        </a:solidFill>
        <a:latin typeface="+mn-lt"/>
        <a:ea typeface="+mn-ea"/>
        <a:cs typeface="+mn-cs"/>
      </a:defRPr>
    </a:lvl5pPr>
    <a:lvl6pPr marL="1710385" algn="l" defTabSz="684154" rtl="0" eaLnBrk="1" latinLnBrk="0" hangingPunct="1">
      <a:defRPr kumimoji="1" sz="898" kern="1200">
        <a:solidFill>
          <a:schemeClr val="tx1"/>
        </a:solidFill>
        <a:latin typeface="+mn-lt"/>
        <a:ea typeface="+mn-ea"/>
        <a:cs typeface="+mn-cs"/>
      </a:defRPr>
    </a:lvl6pPr>
    <a:lvl7pPr marL="2052462" algn="l" defTabSz="684154" rtl="0" eaLnBrk="1" latinLnBrk="0" hangingPunct="1">
      <a:defRPr kumimoji="1" sz="898" kern="1200">
        <a:solidFill>
          <a:schemeClr val="tx1"/>
        </a:solidFill>
        <a:latin typeface="+mn-lt"/>
        <a:ea typeface="+mn-ea"/>
        <a:cs typeface="+mn-cs"/>
      </a:defRPr>
    </a:lvl7pPr>
    <a:lvl8pPr marL="2394539" algn="l" defTabSz="684154" rtl="0" eaLnBrk="1" latinLnBrk="0" hangingPunct="1">
      <a:defRPr kumimoji="1" sz="898" kern="1200">
        <a:solidFill>
          <a:schemeClr val="tx1"/>
        </a:solidFill>
        <a:latin typeface="+mn-lt"/>
        <a:ea typeface="+mn-ea"/>
        <a:cs typeface="+mn-cs"/>
      </a:defRPr>
    </a:lvl8pPr>
    <a:lvl9pPr marL="2736616" algn="l" defTabSz="684154" rtl="0" eaLnBrk="1" latinLnBrk="0" hangingPunct="1">
      <a:defRPr kumimoji="1" sz="89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43138" y="1243013"/>
            <a:ext cx="2320925"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9EF2594-D233-4346-8FA3-05DB859B65B9}" type="slidenum">
              <a:rPr kumimoji="1" lang="ja-JP" altLang="en-US" smtClean="0"/>
              <a:t>3</a:t>
            </a:fld>
            <a:endParaRPr kumimoji="1" lang="ja-JP" altLang="en-US"/>
          </a:p>
        </p:txBody>
      </p:sp>
    </p:spTree>
    <p:extLst>
      <p:ext uri="{BB962C8B-B14F-4D97-AF65-F5344CB8AC3E}">
        <p14:creationId xmlns:p14="http://schemas.microsoft.com/office/powerpoint/2010/main" val="3422185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2"/>
            <a:ext cx="5143500" cy="3448755"/>
          </a:xfrm>
        </p:spPr>
        <p:txBody>
          <a:bodyPr anchor="b"/>
          <a:lstStyle>
            <a:lvl1pPr algn="ctr">
              <a:defRPr sz="33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1350"/>
            </a:lvl1pPr>
            <a:lvl2pPr marL="257180" indent="0" algn="ctr">
              <a:buNone/>
              <a:defRPr sz="1125"/>
            </a:lvl2pPr>
            <a:lvl3pPr marL="514360" indent="0" algn="ctr">
              <a:buNone/>
              <a:defRPr sz="1013"/>
            </a:lvl3pPr>
            <a:lvl4pPr marL="771540" indent="0" algn="ctr">
              <a:buNone/>
              <a:defRPr sz="900"/>
            </a:lvl4pPr>
            <a:lvl5pPr marL="1028721" indent="0" algn="ctr">
              <a:buNone/>
              <a:defRPr sz="900"/>
            </a:lvl5pPr>
            <a:lvl6pPr marL="1285901" indent="0" algn="ctr">
              <a:buNone/>
              <a:defRPr sz="900"/>
            </a:lvl6pPr>
            <a:lvl7pPr marL="1543081" indent="0" algn="ctr">
              <a:buNone/>
              <a:defRPr sz="900"/>
            </a:lvl7pPr>
            <a:lvl8pPr marL="1800261" indent="0" algn="ctr">
              <a:buNone/>
              <a:defRPr sz="900"/>
            </a:lvl8pPr>
            <a:lvl9pPr marL="2057441" indent="0" algn="ctr">
              <a:buNone/>
              <a:defRPr sz="9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64D88949-D668-40E7-B2BA-59E758DD743C}" type="datetimeFigureOut">
              <a:rPr kumimoji="1" lang="ja-JP" altLang="en-US" smtClean="0"/>
              <a:t>2022/5/18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2546391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4D88949-D668-40E7-B2BA-59E758DD743C}" type="datetimeFigureOut">
              <a:rPr kumimoji="1" lang="ja-JP" altLang="en-US" smtClean="0"/>
              <a:t>2022/5/18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2305641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469623"/>
            <a:ext cx="5915025" cy="4120620"/>
          </a:xfrm>
        </p:spPr>
        <p:txBody>
          <a:bodyPr anchor="b"/>
          <a:lstStyle>
            <a:lvl1pPr>
              <a:defRPr sz="33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67916" y="6629226"/>
            <a:ext cx="5915025" cy="2166937"/>
          </a:xfrm>
        </p:spPr>
        <p:txBody>
          <a:bodyPr/>
          <a:lstStyle>
            <a:lvl1pPr marL="0" indent="0">
              <a:buNone/>
              <a:defRPr sz="1350">
                <a:solidFill>
                  <a:schemeClr val="tx1">
                    <a:tint val="75000"/>
                  </a:schemeClr>
                </a:solidFill>
              </a:defRPr>
            </a:lvl1pPr>
            <a:lvl2pPr marL="257180" indent="0">
              <a:buNone/>
              <a:defRPr sz="1125">
                <a:solidFill>
                  <a:schemeClr val="tx1">
                    <a:tint val="75000"/>
                  </a:schemeClr>
                </a:solidFill>
              </a:defRPr>
            </a:lvl2pPr>
            <a:lvl3pPr marL="514360" indent="0">
              <a:buNone/>
              <a:defRPr sz="1013">
                <a:solidFill>
                  <a:schemeClr val="tx1">
                    <a:tint val="75000"/>
                  </a:schemeClr>
                </a:solidFill>
              </a:defRPr>
            </a:lvl3pPr>
            <a:lvl4pPr marL="771540" indent="0">
              <a:buNone/>
              <a:defRPr sz="900">
                <a:solidFill>
                  <a:schemeClr val="tx1">
                    <a:tint val="75000"/>
                  </a:schemeClr>
                </a:solidFill>
              </a:defRPr>
            </a:lvl4pPr>
            <a:lvl5pPr marL="1028721" indent="0">
              <a:buNone/>
              <a:defRPr sz="900">
                <a:solidFill>
                  <a:schemeClr val="tx1">
                    <a:tint val="75000"/>
                  </a:schemeClr>
                </a:solidFill>
              </a:defRPr>
            </a:lvl5pPr>
            <a:lvl6pPr marL="1285901" indent="0">
              <a:buNone/>
              <a:defRPr sz="900">
                <a:solidFill>
                  <a:schemeClr val="tx1">
                    <a:tint val="75000"/>
                  </a:schemeClr>
                </a:solidFill>
              </a:defRPr>
            </a:lvl6pPr>
            <a:lvl7pPr marL="1543081" indent="0">
              <a:buNone/>
              <a:defRPr sz="900">
                <a:solidFill>
                  <a:schemeClr val="tx1">
                    <a:tint val="75000"/>
                  </a:schemeClr>
                </a:solidFill>
              </a:defRPr>
            </a:lvl7pPr>
            <a:lvl8pPr marL="1800261" indent="0">
              <a:buNone/>
              <a:defRPr sz="900">
                <a:solidFill>
                  <a:schemeClr val="tx1">
                    <a:tint val="75000"/>
                  </a:schemeClr>
                </a:solidFill>
              </a:defRPr>
            </a:lvl8pPr>
            <a:lvl9pPr marL="2057441" indent="0">
              <a:buNone/>
              <a:defRPr sz="9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64D88949-D668-40E7-B2BA-59E758DD743C}" type="datetimeFigureOut">
              <a:rPr kumimoji="1" lang="ja-JP" altLang="en-US" smtClean="0"/>
              <a:t>2022/5/18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3426547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64D88949-D668-40E7-B2BA-59E758DD743C}" type="datetimeFigureOut">
              <a:rPr kumimoji="1" lang="ja-JP" altLang="en-US" smtClean="0"/>
              <a:t>2022/5/18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1047147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527404"/>
            <a:ext cx="5915025" cy="1914702"/>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2382" y="2428347"/>
            <a:ext cx="2901255" cy="1190095"/>
          </a:xfrm>
        </p:spPr>
        <p:txBody>
          <a:bodyPr anchor="b"/>
          <a:lstStyle>
            <a:lvl1pPr marL="0" indent="0">
              <a:buNone/>
              <a:defRPr sz="1350" b="1"/>
            </a:lvl1pPr>
            <a:lvl2pPr marL="257180" indent="0">
              <a:buNone/>
              <a:defRPr sz="1125" b="1"/>
            </a:lvl2pPr>
            <a:lvl3pPr marL="514360" indent="0">
              <a:buNone/>
              <a:defRPr sz="1013" b="1"/>
            </a:lvl3pPr>
            <a:lvl4pPr marL="771540" indent="0">
              <a:buNone/>
              <a:defRPr sz="900" b="1"/>
            </a:lvl4pPr>
            <a:lvl5pPr marL="1028721" indent="0">
              <a:buNone/>
              <a:defRPr sz="900" b="1"/>
            </a:lvl5pPr>
            <a:lvl6pPr marL="1285901" indent="0">
              <a:buNone/>
              <a:defRPr sz="900" b="1"/>
            </a:lvl6pPr>
            <a:lvl7pPr marL="1543081" indent="0">
              <a:buNone/>
              <a:defRPr sz="900" b="1"/>
            </a:lvl7pPr>
            <a:lvl8pPr marL="1800261" indent="0">
              <a:buNone/>
              <a:defRPr sz="900" b="1"/>
            </a:lvl8pPr>
            <a:lvl9pPr marL="2057441" indent="0">
              <a:buNone/>
              <a:defRPr sz="9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72382" y="3618442"/>
            <a:ext cx="2901255"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71862" y="2428347"/>
            <a:ext cx="2915544" cy="1190095"/>
          </a:xfrm>
        </p:spPr>
        <p:txBody>
          <a:bodyPr anchor="b"/>
          <a:lstStyle>
            <a:lvl1pPr marL="0" indent="0">
              <a:buNone/>
              <a:defRPr sz="1350" b="1"/>
            </a:lvl1pPr>
            <a:lvl2pPr marL="257180" indent="0">
              <a:buNone/>
              <a:defRPr sz="1125" b="1"/>
            </a:lvl2pPr>
            <a:lvl3pPr marL="514360" indent="0">
              <a:buNone/>
              <a:defRPr sz="1013" b="1"/>
            </a:lvl3pPr>
            <a:lvl4pPr marL="771540" indent="0">
              <a:buNone/>
              <a:defRPr sz="900" b="1"/>
            </a:lvl4pPr>
            <a:lvl5pPr marL="1028721" indent="0">
              <a:buNone/>
              <a:defRPr sz="900" b="1"/>
            </a:lvl5pPr>
            <a:lvl6pPr marL="1285901" indent="0">
              <a:buNone/>
              <a:defRPr sz="900" b="1"/>
            </a:lvl6pPr>
            <a:lvl7pPr marL="1543081" indent="0">
              <a:buNone/>
              <a:defRPr sz="900" b="1"/>
            </a:lvl7pPr>
            <a:lvl8pPr marL="1800261" indent="0">
              <a:buNone/>
              <a:defRPr sz="900" b="1"/>
            </a:lvl8pPr>
            <a:lvl9pPr marL="2057441" indent="0">
              <a:buNone/>
              <a:defRPr sz="9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71862" y="3618442"/>
            <a:ext cx="2915544" cy="53221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64D88949-D668-40E7-B2BA-59E758DD743C}" type="datetimeFigureOut">
              <a:rPr kumimoji="1" lang="ja-JP" altLang="en-US" smtClean="0"/>
              <a:t>2022/5/18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2150900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64D88949-D668-40E7-B2BA-59E758DD743C}" type="datetimeFigureOut">
              <a:rPr kumimoji="1" lang="ja-JP" altLang="en-US" smtClean="0"/>
              <a:t>2022/5/18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3368247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4D88949-D668-40E7-B2BA-59E758DD743C}" type="datetimeFigureOut">
              <a:rPr kumimoji="1" lang="ja-JP" altLang="en-US" smtClean="0"/>
              <a:t>2022/5/18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4057832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915543" y="1426282"/>
            <a:ext cx="3471863" cy="7039680"/>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72381" y="2971800"/>
            <a:ext cx="2211884" cy="5505627"/>
          </a:xfrm>
        </p:spPr>
        <p:txBody>
          <a:bodyPr/>
          <a:lstStyle>
            <a:lvl1pPr marL="0" indent="0">
              <a:buNone/>
              <a:defRPr sz="900"/>
            </a:lvl1pPr>
            <a:lvl2pPr marL="257180" indent="0">
              <a:buNone/>
              <a:defRPr sz="788"/>
            </a:lvl2pPr>
            <a:lvl3pPr marL="514360" indent="0">
              <a:buNone/>
              <a:defRPr sz="675"/>
            </a:lvl3pPr>
            <a:lvl4pPr marL="771540" indent="0">
              <a:buNone/>
              <a:defRPr sz="563"/>
            </a:lvl4pPr>
            <a:lvl5pPr marL="1028721" indent="0">
              <a:buNone/>
              <a:defRPr sz="563"/>
            </a:lvl5pPr>
            <a:lvl6pPr marL="1285901" indent="0">
              <a:buNone/>
              <a:defRPr sz="563"/>
            </a:lvl6pPr>
            <a:lvl7pPr marL="1543081" indent="0">
              <a:buNone/>
              <a:defRPr sz="563"/>
            </a:lvl7pPr>
            <a:lvl8pPr marL="1800261" indent="0">
              <a:buNone/>
              <a:defRPr sz="563"/>
            </a:lvl8pPr>
            <a:lvl9pPr marL="2057441"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4D88949-D668-40E7-B2BA-59E758DD743C}" type="datetimeFigureOut">
              <a:rPr kumimoji="1" lang="ja-JP" altLang="en-US" smtClean="0"/>
              <a:t>2022/5/18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4046767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4" cy="2311400"/>
          </a:xfrm>
        </p:spPr>
        <p:txBody>
          <a:bodyPr anchor="b"/>
          <a:lstStyle>
            <a:lvl1pPr>
              <a:defRPr sz="18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915543" y="1426282"/>
            <a:ext cx="3471863" cy="7039680"/>
          </a:xfrm>
        </p:spPr>
        <p:txBody>
          <a:bodyPr/>
          <a:lstStyle>
            <a:lvl1pPr marL="0" indent="0">
              <a:buNone/>
              <a:defRPr sz="1800"/>
            </a:lvl1pPr>
            <a:lvl2pPr marL="257180" indent="0">
              <a:buNone/>
              <a:defRPr sz="1575"/>
            </a:lvl2pPr>
            <a:lvl3pPr marL="514360" indent="0">
              <a:buNone/>
              <a:defRPr sz="1350"/>
            </a:lvl3pPr>
            <a:lvl4pPr marL="771540" indent="0">
              <a:buNone/>
              <a:defRPr sz="1125"/>
            </a:lvl4pPr>
            <a:lvl5pPr marL="1028721" indent="0">
              <a:buNone/>
              <a:defRPr sz="1125"/>
            </a:lvl5pPr>
            <a:lvl6pPr marL="1285901" indent="0">
              <a:buNone/>
              <a:defRPr sz="1125"/>
            </a:lvl6pPr>
            <a:lvl7pPr marL="1543081" indent="0">
              <a:buNone/>
              <a:defRPr sz="1125"/>
            </a:lvl7pPr>
            <a:lvl8pPr marL="1800261" indent="0">
              <a:buNone/>
              <a:defRPr sz="1125"/>
            </a:lvl8pPr>
            <a:lvl9pPr marL="2057441" indent="0">
              <a:buNone/>
              <a:defRPr sz="1125"/>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472381" y="2971800"/>
            <a:ext cx="2211884" cy="5505627"/>
          </a:xfrm>
        </p:spPr>
        <p:txBody>
          <a:bodyPr/>
          <a:lstStyle>
            <a:lvl1pPr marL="0" indent="0">
              <a:buNone/>
              <a:defRPr sz="900"/>
            </a:lvl1pPr>
            <a:lvl2pPr marL="257180" indent="0">
              <a:buNone/>
              <a:defRPr sz="788"/>
            </a:lvl2pPr>
            <a:lvl3pPr marL="514360" indent="0">
              <a:buNone/>
              <a:defRPr sz="675"/>
            </a:lvl3pPr>
            <a:lvl4pPr marL="771540" indent="0">
              <a:buNone/>
              <a:defRPr sz="563"/>
            </a:lvl4pPr>
            <a:lvl5pPr marL="1028721" indent="0">
              <a:buNone/>
              <a:defRPr sz="563"/>
            </a:lvl5pPr>
            <a:lvl6pPr marL="1285901" indent="0">
              <a:buNone/>
              <a:defRPr sz="563"/>
            </a:lvl6pPr>
            <a:lvl7pPr marL="1543081" indent="0">
              <a:buNone/>
              <a:defRPr sz="563"/>
            </a:lvl7pPr>
            <a:lvl8pPr marL="1800261" indent="0">
              <a:buNone/>
              <a:defRPr sz="563"/>
            </a:lvl8pPr>
            <a:lvl9pPr marL="2057441"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4D88949-D668-40E7-B2BA-59E758DD743C}" type="datetimeFigureOut">
              <a:rPr kumimoji="1" lang="ja-JP" altLang="en-US" smtClean="0"/>
              <a:t>2022/5/18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118478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4D88949-D668-40E7-B2BA-59E758DD743C}" type="datetimeFigureOut">
              <a:rPr kumimoji="1" lang="ja-JP" altLang="en-US" smtClean="0"/>
              <a:t>2022/5/18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1504136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7" y="527403"/>
            <a:ext cx="1478756" cy="8394877"/>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71488" y="527403"/>
            <a:ext cx="4350544" cy="8394877"/>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4D88949-D668-40E7-B2BA-59E758DD743C}" type="datetimeFigureOut">
              <a:rPr kumimoji="1" lang="ja-JP" altLang="en-US" smtClean="0"/>
              <a:t>2022/5/18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26679860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cxnSp>
        <p:nvCxnSpPr>
          <p:cNvPr id="5" name="直線コネクタ 4"/>
          <p:cNvCxnSpPr/>
          <p:nvPr userDrawn="1"/>
        </p:nvCxnSpPr>
        <p:spPr>
          <a:xfrm>
            <a:off x="0" y="488177"/>
            <a:ext cx="6858000" cy="0"/>
          </a:xfrm>
          <a:prstGeom prst="line">
            <a:avLst/>
          </a:prstGeom>
          <a:ln w="63500">
            <a:gradFill>
              <a:gsLst>
                <a:gs pos="0">
                  <a:srgbClr val="FF0000"/>
                </a:gs>
                <a:gs pos="100000">
                  <a:srgbClr val="FF7C80"/>
                </a:gs>
              </a:gsLst>
              <a:lin ang="5400000" scaled="0"/>
            </a:gradFill>
          </a:ln>
        </p:spPr>
        <p:style>
          <a:lnRef idx="1">
            <a:schemeClr val="accent1"/>
          </a:lnRef>
          <a:fillRef idx="0">
            <a:schemeClr val="accent1"/>
          </a:fillRef>
          <a:effectRef idx="0">
            <a:schemeClr val="accent1"/>
          </a:effectRef>
          <a:fontRef idx="minor">
            <a:schemeClr val="tx1"/>
          </a:fontRef>
        </p:style>
      </p:cxnSp>
      <p:sp>
        <p:nvSpPr>
          <p:cNvPr id="3" name="テキスト プレースホルダー 2"/>
          <p:cNvSpPr>
            <a:spLocks noGrp="1"/>
          </p:cNvSpPr>
          <p:nvPr>
            <p:ph type="body" sz="quarter" idx="10"/>
          </p:nvPr>
        </p:nvSpPr>
        <p:spPr>
          <a:xfrm>
            <a:off x="138789" y="139474"/>
            <a:ext cx="6381017" cy="261902"/>
          </a:xfrm>
        </p:spPr>
        <p:txBody>
          <a:bodyPr anchor="b"/>
          <a:lstStyle>
            <a:lvl1pPr>
              <a:defRPr sz="1384" b="1">
                <a:latin typeface="Meiryo UI" panose="020B0604030504040204" pitchFamily="50" charset="-128"/>
                <a:ea typeface="Meiryo UI" panose="020B0604030504040204" pitchFamily="50" charset="-128"/>
              </a:defRPr>
            </a:lvl1pPr>
            <a:lvl2pPr>
              <a:defRPr sz="1384">
                <a:latin typeface="Meiryo UI" panose="020B0604030504040204" pitchFamily="50" charset="-128"/>
                <a:ea typeface="Meiryo UI" panose="020B0604030504040204" pitchFamily="50" charset="-128"/>
              </a:defRPr>
            </a:lvl2pPr>
            <a:lvl3pPr>
              <a:defRPr sz="1384">
                <a:latin typeface="Meiryo UI" panose="020B0604030504040204" pitchFamily="50" charset="-128"/>
                <a:ea typeface="Meiryo UI" panose="020B0604030504040204" pitchFamily="50" charset="-128"/>
              </a:defRPr>
            </a:lvl3pPr>
            <a:lvl4pPr>
              <a:defRPr sz="1384">
                <a:latin typeface="Meiryo UI" panose="020B0604030504040204" pitchFamily="50" charset="-128"/>
                <a:ea typeface="Meiryo UI" panose="020B0604030504040204" pitchFamily="50" charset="-128"/>
              </a:defRPr>
            </a:lvl4pPr>
            <a:lvl5pPr>
              <a:defRPr sz="1384">
                <a:latin typeface="Meiryo UI" panose="020B0604030504040204" pitchFamily="50" charset="-128"/>
                <a:ea typeface="Meiryo UI" panose="020B0604030504040204" pitchFamily="50" charset="-128"/>
              </a:defRPr>
            </a:lvl5pPr>
          </a:lstStyle>
          <a:p>
            <a:pPr lvl="0"/>
            <a:r>
              <a:rPr kumimoji="1" lang="ja-JP" altLang="en-US" dirty="0" smtClean="0"/>
              <a:t>マスター テキストの書式設定</a:t>
            </a:r>
          </a:p>
        </p:txBody>
      </p:sp>
    </p:spTree>
    <p:extLst>
      <p:ext uri="{BB962C8B-B14F-4D97-AF65-F5344CB8AC3E}">
        <p14:creationId xmlns:p14="http://schemas.microsoft.com/office/powerpoint/2010/main" val="5788895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latin typeface="ＭＳ 明朝" panose="02020609040205080304" pitchFamily="17" charset="-128"/>
                <a:ea typeface="ＭＳ 明朝" panose="02020609040205080304" pitchFamily="17" charset="-128"/>
              </a:defRPr>
            </a:lvl1pPr>
          </a:lstStyle>
          <a:p>
            <a:fld id="{64D88949-D668-40E7-B2BA-59E758DD743C}" type="datetimeFigureOut">
              <a:rPr lang="ja-JP" altLang="en-US" smtClean="0"/>
              <a:pPr/>
              <a:t>2022/5/18</a:t>
            </a:fld>
            <a:endParaRPr lang="ja-JP" altLang="en-US"/>
          </a:p>
        </p:txBody>
      </p:sp>
      <p:sp>
        <p:nvSpPr>
          <p:cNvPr id="5" name="フッター プレースホルダー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latin typeface="ＭＳ 明朝" panose="02020609040205080304" pitchFamily="17" charset="-128"/>
                <a:ea typeface="ＭＳ 明朝" panose="02020609040205080304" pitchFamily="17" charset="-128"/>
              </a:defRPr>
            </a:lvl1pPr>
          </a:lstStyle>
          <a:p>
            <a:endParaRPr lang="ja-JP" altLang="en-US"/>
          </a:p>
        </p:txBody>
      </p:sp>
      <p:sp>
        <p:nvSpPr>
          <p:cNvPr id="6" name="スライド番号プレースホルダー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latin typeface="ＭＳ 明朝" panose="02020609040205080304" pitchFamily="17" charset="-128"/>
                <a:ea typeface="ＭＳ 明朝" panose="02020609040205080304" pitchFamily="17" charset="-128"/>
              </a:defRPr>
            </a:lvl1pPr>
          </a:lstStyle>
          <a:p>
            <a:fld id="{F51D63B1-B313-473D-9797-51F7DACB64D6}" type="slidenum">
              <a:rPr lang="ja-JP" altLang="en-US" smtClean="0"/>
              <a:pPr/>
              <a:t>‹#›</a:t>
            </a:fld>
            <a:endParaRPr lang="ja-JP" altLang="en-US"/>
          </a:p>
        </p:txBody>
      </p:sp>
    </p:spTree>
    <p:extLst>
      <p:ext uri="{BB962C8B-B14F-4D97-AF65-F5344CB8AC3E}">
        <p14:creationId xmlns:p14="http://schemas.microsoft.com/office/powerpoint/2010/main" val="3718679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514360" rtl="0" eaLnBrk="1" latinLnBrk="0" hangingPunct="1">
        <a:lnSpc>
          <a:spcPct val="90000"/>
        </a:lnSpc>
        <a:spcBef>
          <a:spcPct val="0"/>
        </a:spcBef>
        <a:buNone/>
        <a:defRPr kumimoji="1" sz="2475" kern="1200">
          <a:solidFill>
            <a:schemeClr val="tx1"/>
          </a:solidFill>
          <a:latin typeface="ＭＳ 明朝" panose="02020609040205080304" pitchFamily="17" charset="-128"/>
          <a:ea typeface="ＭＳ 明朝" panose="02020609040205080304" pitchFamily="17" charset="-128"/>
          <a:cs typeface="+mj-cs"/>
        </a:defRPr>
      </a:lvl1pPr>
    </p:titleStyle>
    <p:bodyStyle>
      <a:lvl1pPr marL="128590" indent="-128590" algn="l" defTabSz="514360" rtl="0" eaLnBrk="1" latinLnBrk="0" hangingPunct="1">
        <a:lnSpc>
          <a:spcPct val="90000"/>
        </a:lnSpc>
        <a:spcBef>
          <a:spcPts val="563"/>
        </a:spcBef>
        <a:buFont typeface="Arial" panose="020B0604020202020204" pitchFamily="34" charset="0"/>
        <a:buChar char="•"/>
        <a:defRPr kumimoji="1" sz="1575" kern="1200">
          <a:solidFill>
            <a:schemeClr val="tx1"/>
          </a:solidFill>
          <a:latin typeface="ＭＳ 明朝" panose="02020609040205080304" pitchFamily="17" charset="-128"/>
          <a:ea typeface="ＭＳ 明朝" panose="02020609040205080304" pitchFamily="17" charset="-128"/>
          <a:cs typeface="+mn-cs"/>
        </a:defRPr>
      </a:lvl1pPr>
      <a:lvl2pPr marL="385771" indent="-128590" algn="l" defTabSz="514360" rtl="0" eaLnBrk="1" latinLnBrk="0" hangingPunct="1">
        <a:lnSpc>
          <a:spcPct val="90000"/>
        </a:lnSpc>
        <a:spcBef>
          <a:spcPts val="281"/>
        </a:spcBef>
        <a:buFont typeface="Arial" panose="020B0604020202020204" pitchFamily="34" charset="0"/>
        <a:buChar char="•"/>
        <a:defRPr kumimoji="1" sz="1350" kern="1200">
          <a:solidFill>
            <a:schemeClr val="tx1"/>
          </a:solidFill>
          <a:latin typeface="ＭＳ 明朝" panose="02020609040205080304" pitchFamily="17" charset="-128"/>
          <a:ea typeface="ＭＳ 明朝" panose="02020609040205080304" pitchFamily="17" charset="-128"/>
          <a:cs typeface="+mn-cs"/>
        </a:defRPr>
      </a:lvl2pPr>
      <a:lvl3pPr marL="642951" indent="-128590" algn="l" defTabSz="514360" rtl="0" eaLnBrk="1" latinLnBrk="0" hangingPunct="1">
        <a:lnSpc>
          <a:spcPct val="90000"/>
        </a:lnSpc>
        <a:spcBef>
          <a:spcPts val="281"/>
        </a:spcBef>
        <a:buFont typeface="Arial" panose="020B0604020202020204" pitchFamily="34" charset="0"/>
        <a:buChar char="•"/>
        <a:defRPr kumimoji="1" sz="1125" kern="1200">
          <a:solidFill>
            <a:schemeClr val="tx1"/>
          </a:solidFill>
          <a:latin typeface="ＭＳ 明朝" panose="02020609040205080304" pitchFamily="17" charset="-128"/>
          <a:ea typeface="ＭＳ 明朝" panose="02020609040205080304" pitchFamily="17" charset="-128"/>
          <a:cs typeface="+mn-cs"/>
        </a:defRPr>
      </a:lvl3pPr>
      <a:lvl4pPr marL="900131" indent="-128590" algn="l" defTabSz="514360" rtl="0" eaLnBrk="1" latinLnBrk="0" hangingPunct="1">
        <a:lnSpc>
          <a:spcPct val="90000"/>
        </a:lnSpc>
        <a:spcBef>
          <a:spcPts val="281"/>
        </a:spcBef>
        <a:buFont typeface="Arial" panose="020B0604020202020204" pitchFamily="34" charset="0"/>
        <a:buChar char="•"/>
        <a:defRPr kumimoji="1" sz="1013" kern="1200">
          <a:solidFill>
            <a:schemeClr val="tx1"/>
          </a:solidFill>
          <a:latin typeface="ＭＳ 明朝" panose="02020609040205080304" pitchFamily="17" charset="-128"/>
          <a:ea typeface="ＭＳ 明朝" panose="02020609040205080304" pitchFamily="17" charset="-128"/>
          <a:cs typeface="+mn-cs"/>
        </a:defRPr>
      </a:lvl4pPr>
      <a:lvl5pPr marL="1157311" indent="-128590" algn="l" defTabSz="514360" rtl="0" eaLnBrk="1" latinLnBrk="0" hangingPunct="1">
        <a:lnSpc>
          <a:spcPct val="90000"/>
        </a:lnSpc>
        <a:spcBef>
          <a:spcPts val="281"/>
        </a:spcBef>
        <a:buFont typeface="Arial" panose="020B0604020202020204" pitchFamily="34" charset="0"/>
        <a:buChar char="•"/>
        <a:defRPr kumimoji="1" sz="1013" kern="1200">
          <a:solidFill>
            <a:schemeClr val="tx1"/>
          </a:solidFill>
          <a:latin typeface="ＭＳ 明朝" panose="02020609040205080304" pitchFamily="17" charset="-128"/>
          <a:ea typeface="ＭＳ 明朝" panose="02020609040205080304" pitchFamily="17" charset="-128"/>
          <a:cs typeface="+mn-cs"/>
        </a:defRPr>
      </a:lvl5pPr>
      <a:lvl6pPr marL="1414491" indent="-128590" algn="l" defTabSz="51436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71" indent="-128590" algn="l" defTabSz="51436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51" indent="-128590" algn="l" defTabSz="51436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6032" indent="-128590" algn="l" defTabSz="51436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60" rtl="0" eaLnBrk="1" latinLnBrk="0" hangingPunct="1">
        <a:defRPr kumimoji="1" sz="1013" kern="1200">
          <a:solidFill>
            <a:schemeClr val="tx1"/>
          </a:solidFill>
          <a:latin typeface="+mn-lt"/>
          <a:ea typeface="+mn-ea"/>
          <a:cs typeface="+mn-cs"/>
        </a:defRPr>
      </a:lvl1pPr>
      <a:lvl2pPr marL="257180" algn="l" defTabSz="514360" rtl="0" eaLnBrk="1" latinLnBrk="0" hangingPunct="1">
        <a:defRPr kumimoji="1" sz="1013" kern="1200">
          <a:solidFill>
            <a:schemeClr val="tx1"/>
          </a:solidFill>
          <a:latin typeface="+mn-lt"/>
          <a:ea typeface="+mn-ea"/>
          <a:cs typeface="+mn-cs"/>
        </a:defRPr>
      </a:lvl2pPr>
      <a:lvl3pPr marL="514360" algn="l" defTabSz="514360" rtl="0" eaLnBrk="1" latinLnBrk="0" hangingPunct="1">
        <a:defRPr kumimoji="1" sz="1013" kern="1200">
          <a:solidFill>
            <a:schemeClr val="tx1"/>
          </a:solidFill>
          <a:latin typeface="+mn-lt"/>
          <a:ea typeface="+mn-ea"/>
          <a:cs typeface="+mn-cs"/>
        </a:defRPr>
      </a:lvl3pPr>
      <a:lvl4pPr marL="771540" algn="l" defTabSz="514360" rtl="0" eaLnBrk="1" latinLnBrk="0" hangingPunct="1">
        <a:defRPr kumimoji="1" sz="1013" kern="1200">
          <a:solidFill>
            <a:schemeClr val="tx1"/>
          </a:solidFill>
          <a:latin typeface="+mn-lt"/>
          <a:ea typeface="+mn-ea"/>
          <a:cs typeface="+mn-cs"/>
        </a:defRPr>
      </a:lvl4pPr>
      <a:lvl5pPr marL="1028721" algn="l" defTabSz="514360" rtl="0" eaLnBrk="1" latinLnBrk="0" hangingPunct="1">
        <a:defRPr kumimoji="1" sz="1013" kern="1200">
          <a:solidFill>
            <a:schemeClr val="tx1"/>
          </a:solidFill>
          <a:latin typeface="+mn-lt"/>
          <a:ea typeface="+mn-ea"/>
          <a:cs typeface="+mn-cs"/>
        </a:defRPr>
      </a:lvl5pPr>
      <a:lvl6pPr marL="1285901" algn="l" defTabSz="514360" rtl="0" eaLnBrk="1" latinLnBrk="0" hangingPunct="1">
        <a:defRPr kumimoji="1" sz="1013" kern="1200">
          <a:solidFill>
            <a:schemeClr val="tx1"/>
          </a:solidFill>
          <a:latin typeface="+mn-lt"/>
          <a:ea typeface="+mn-ea"/>
          <a:cs typeface="+mn-cs"/>
        </a:defRPr>
      </a:lvl6pPr>
      <a:lvl7pPr marL="1543081" algn="l" defTabSz="514360" rtl="0" eaLnBrk="1" latinLnBrk="0" hangingPunct="1">
        <a:defRPr kumimoji="1" sz="1013" kern="1200">
          <a:solidFill>
            <a:schemeClr val="tx1"/>
          </a:solidFill>
          <a:latin typeface="+mn-lt"/>
          <a:ea typeface="+mn-ea"/>
          <a:cs typeface="+mn-cs"/>
        </a:defRPr>
      </a:lvl7pPr>
      <a:lvl8pPr marL="1800261" algn="l" defTabSz="514360" rtl="0" eaLnBrk="1" latinLnBrk="0" hangingPunct="1">
        <a:defRPr kumimoji="1" sz="1013" kern="1200">
          <a:solidFill>
            <a:schemeClr val="tx1"/>
          </a:solidFill>
          <a:latin typeface="+mn-lt"/>
          <a:ea typeface="+mn-ea"/>
          <a:cs typeface="+mn-cs"/>
        </a:defRPr>
      </a:lvl8pPr>
      <a:lvl9pPr marL="2057441" algn="l" defTabSz="51436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0"/>
          </p:nvPr>
        </p:nvSpPr>
        <p:spPr>
          <a:xfrm>
            <a:off x="138789" y="40944"/>
            <a:ext cx="6381017" cy="401376"/>
          </a:xfrm>
        </p:spPr>
        <p:txBody>
          <a:bodyPr>
            <a:noAutofit/>
          </a:bodyPr>
          <a:lstStyle/>
          <a:p>
            <a:pPr marL="0" indent="0">
              <a:buNone/>
            </a:pPr>
            <a:r>
              <a:rPr lang="ja-JP" altLang="en-US" sz="2000" dirty="0"/>
              <a:t>セルフチェックシート</a:t>
            </a:r>
            <a:endParaRPr kumimoji="1" lang="ja-JP" altLang="en-US" sz="2000" dirty="0"/>
          </a:p>
        </p:txBody>
      </p:sp>
      <p:sp>
        <p:nvSpPr>
          <p:cNvPr id="3" name="テキスト ボックス 10"/>
          <p:cNvSpPr txBox="1">
            <a:spLocks noChangeArrowheads="1"/>
          </p:cNvSpPr>
          <p:nvPr/>
        </p:nvSpPr>
        <p:spPr bwMode="auto">
          <a:xfrm>
            <a:off x="215687" y="558016"/>
            <a:ext cx="6390599" cy="1867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6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32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7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3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300">
                <a:solidFill>
                  <a:schemeClr val="tx1"/>
                </a:solidFill>
                <a:latin typeface="Calibri" pitchFamily="34" charset="0"/>
                <a:ea typeface="ＭＳ Ｐゴシック" charset="-128"/>
              </a:defRPr>
            </a:lvl5pPr>
            <a:lvl6pPr marL="25146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6pPr>
            <a:lvl7pPr marL="29718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7pPr>
            <a:lvl8pPr marL="34290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8pPr>
            <a:lvl9pPr marL="38862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9pPr>
          </a:lstStyle>
          <a:p>
            <a:pPr marL="120893" indent="-120893" defTabSz="692456" eaLnBrk="1" hangingPunct="1">
              <a:spcBef>
                <a:spcPts val="415"/>
              </a:spcBef>
              <a:buFont typeface="Arial" panose="020B0604020202020204" pitchFamily="34" charset="0"/>
              <a:buChar char="•"/>
              <a:defRPr/>
            </a:pPr>
            <a:r>
              <a:rPr lang="ja-JP" altLang="en-US" sz="1600" dirty="0" smtClean="0">
                <a:latin typeface="Meiryo UI" panose="020B0604030504040204" pitchFamily="50" charset="-128"/>
                <a:ea typeface="Meiryo UI" panose="020B0604030504040204" pitchFamily="50" charset="-128"/>
                <a:cs typeface="メイリオ" pitchFamily="50" charset="-128"/>
              </a:rPr>
              <a:t>よりそ</a:t>
            </a:r>
            <a:r>
              <a:rPr lang="ja-JP" altLang="en-US" sz="1600" dirty="0">
                <a:latin typeface="Meiryo UI" panose="020B0604030504040204" pitchFamily="50" charset="-128"/>
                <a:ea typeface="Meiryo UI" panose="020B0604030504040204" pitchFamily="50" charset="-128"/>
                <a:cs typeface="メイリオ" pitchFamily="50" charset="-128"/>
              </a:rPr>
              <a:t>う</a:t>
            </a:r>
            <a:r>
              <a:rPr lang="ja-JP" altLang="en-US" sz="1600" dirty="0" smtClean="0">
                <a:latin typeface="Meiryo UI" panose="020B0604030504040204" pitchFamily="50" charset="-128"/>
                <a:ea typeface="Meiryo UI" panose="020B0604030504040204" pitchFamily="50" charset="-128"/>
                <a:cs typeface="メイリオ" pitchFamily="50" charset="-128"/>
              </a:rPr>
              <a:t>投稿</a:t>
            </a:r>
            <a:r>
              <a:rPr lang="en-US" altLang="ja-JP" sz="1600" dirty="0">
                <a:latin typeface="Meiryo UI" panose="020B0604030504040204" pitchFamily="50" charset="-128"/>
                <a:ea typeface="Meiryo UI" panose="020B0604030504040204" pitchFamily="50" charset="-128"/>
                <a:cs typeface="メイリオ" pitchFamily="50" charset="-128"/>
              </a:rPr>
              <a:t>BOX</a:t>
            </a:r>
            <a:r>
              <a:rPr lang="ja-JP" altLang="en-US" sz="1600" dirty="0">
                <a:latin typeface="Meiryo UI" panose="020B0604030504040204" pitchFamily="50" charset="-128"/>
                <a:ea typeface="Meiryo UI" panose="020B0604030504040204" pitchFamily="50" charset="-128"/>
                <a:cs typeface="メイリオ" pitchFamily="50" charset="-128"/>
              </a:rPr>
              <a:t>（</a:t>
            </a:r>
            <a:r>
              <a:rPr lang="en-US" altLang="ja-JP" sz="1600" dirty="0">
                <a:latin typeface="Meiryo UI" panose="020B0604030504040204" pitchFamily="50" charset="-128"/>
                <a:ea typeface="Meiryo UI" panose="020B0604030504040204" pitchFamily="50" charset="-128"/>
                <a:cs typeface="メイリオ" pitchFamily="50" charset="-128"/>
              </a:rPr>
              <a:t>s.brand.wy@tohoku-epco.co.jp</a:t>
            </a:r>
            <a:r>
              <a:rPr lang="ja-JP" altLang="en-US" sz="1600" dirty="0">
                <a:latin typeface="Meiryo UI" panose="020B0604030504040204" pitchFamily="50" charset="-128"/>
                <a:ea typeface="Meiryo UI" panose="020B0604030504040204" pitchFamily="50" charset="-128"/>
                <a:cs typeface="メイリオ" pitchFamily="50" charset="-128"/>
              </a:rPr>
              <a:t>）への投稿にあたり，事前に下表のセルフチェックシート</a:t>
            </a:r>
            <a:r>
              <a:rPr lang="ja-JP" altLang="en-US" sz="1600" dirty="0" smtClean="0">
                <a:latin typeface="Meiryo UI" panose="020B0604030504040204" pitchFamily="50" charset="-128"/>
                <a:ea typeface="Meiryo UI" panose="020B0604030504040204" pitchFamily="50" charset="-128"/>
                <a:cs typeface="メイリオ" pitchFamily="50" charset="-128"/>
              </a:rPr>
              <a:t>（掲載</a:t>
            </a:r>
            <a:r>
              <a:rPr lang="ja-JP" altLang="en-US" sz="1600" dirty="0">
                <a:latin typeface="Meiryo UI" panose="020B0604030504040204" pitchFamily="50" charset="-128"/>
                <a:ea typeface="Meiryo UI" panose="020B0604030504040204" pitchFamily="50" charset="-128"/>
                <a:cs typeface="メイリオ" pitchFamily="50" charset="-128"/>
              </a:rPr>
              <a:t>判定基準）への該当有無を確認願います。</a:t>
            </a:r>
            <a:endParaRPr lang="en-US" altLang="ja-JP" sz="1600" dirty="0">
              <a:latin typeface="Meiryo UI" panose="020B0604030504040204" pitchFamily="50" charset="-128"/>
              <a:ea typeface="Meiryo UI" panose="020B0604030504040204" pitchFamily="50" charset="-128"/>
              <a:cs typeface="メイリオ" pitchFamily="50" charset="-128"/>
            </a:endParaRPr>
          </a:p>
          <a:p>
            <a:pPr marL="120893" indent="-120893" defTabSz="692456" eaLnBrk="1" hangingPunct="1">
              <a:spcBef>
                <a:spcPts val="415"/>
              </a:spcBef>
              <a:buFont typeface="Arial" panose="020B0604020202020204" pitchFamily="34" charset="0"/>
              <a:buChar char="•"/>
              <a:defRPr/>
            </a:pPr>
            <a:r>
              <a:rPr lang="ja-JP" altLang="en-US" sz="1600" dirty="0">
                <a:latin typeface="Meiryo UI" panose="020B0604030504040204" pitchFamily="50" charset="-128"/>
                <a:ea typeface="Meiryo UI" panose="020B0604030504040204" pitchFamily="50" charset="-128"/>
                <a:cs typeface="メイリオ" pitchFamily="50" charset="-128"/>
              </a:rPr>
              <a:t>セルフチェックシート５項目のうち１項目以上に「はい」がある場合は，投稿様式へ取り組み内容等を記載いただいた後，「本セルフチェックシート（該当箇所チェック済みのもの）」と「投稿様式」</a:t>
            </a:r>
            <a:r>
              <a:rPr lang="ja-JP" altLang="en-US" sz="1600" dirty="0" smtClean="0">
                <a:latin typeface="Meiryo UI" panose="020B0604030504040204" pitchFamily="50" charset="-128"/>
                <a:ea typeface="Meiryo UI" panose="020B0604030504040204" pitchFamily="50" charset="-128"/>
                <a:cs typeface="メイリオ" pitchFamily="50" charset="-128"/>
              </a:rPr>
              <a:t>をよりそ</a:t>
            </a:r>
            <a:r>
              <a:rPr lang="ja-JP" altLang="en-US" sz="1600" dirty="0">
                <a:latin typeface="Meiryo UI" panose="020B0604030504040204" pitchFamily="50" charset="-128"/>
                <a:ea typeface="Meiryo UI" panose="020B0604030504040204" pitchFamily="50" charset="-128"/>
                <a:cs typeface="メイリオ" pitchFamily="50" charset="-128"/>
              </a:rPr>
              <a:t>う</a:t>
            </a:r>
            <a:r>
              <a:rPr lang="ja-JP" altLang="en-US" sz="1600" dirty="0" smtClean="0">
                <a:latin typeface="Meiryo UI" panose="020B0604030504040204" pitchFamily="50" charset="-128"/>
                <a:ea typeface="Meiryo UI" panose="020B0604030504040204" pitchFamily="50" charset="-128"/>
                <a:cs typeface="メイリオ" pitchFamily="50" charset="-128"/>
              </a:rPr>
              <a:t>投稿</a:t>
            </a:r>
            <a:r>
              <a:rPr lang="ja-JP" altLang="en-US" sz="1600" dirty="0">
                <a:latin typeface="Meiryo UI" panose="020B0604030504040204" pitchFamily="50" charset="-128"/>
                <a:ea typeface="Meiryo UI" panose="020B0604030504040204" pitchFamily="50" charset="-128"/>
                <a:cs typeface="メイリオ" pitchFamily="50" charset="-128"/>
              </a:rPr>
              <a:t>ＢＯＸに送信願います。</a:t>
            </a:r>
            <a:endParaRPr lang="en-US" altLang="ja-JP" sz="1600" dirty="0">
              <a:latin typeface="Meiryo UI" panose="020B0604030504040204" pitchFamily="50" charset="-128"/>
              <a:ea typeface="Meiryo UI" panose="020B0604030504040204" pitchFamily="50" charset="-128"/>
              <a:cs typeface="メイリオ" pitchFamily="50" charset="-128"/>
            </a:endParaRPr>
          </a:p>
        </p:txBody>
      </p:sp>
      <p:graphicFrame>
        <p:nvGraphicFramePr>
          <p:cNvPr id="9" name="表 8"/>
          <p:cNvGraphicFramePr>
            <a:graphicFrameLocks noGrp="1"/>
          </p:cNvGraphicFramePr>
          <p:nvPr>
            <p:extLst>
              <p:ext uri="{D42A27DB-BD31-4B8C-83A1-F6EECF244321}">
                <p14:modId xmlns:p14="http://schemas.microsoft.com/office/powerpoint/2010/main" val="2577347854"/>
              </p:ext>
            </p:extLst>
          </p:nvPr>
        </p:nvGraphicFramePr>
        <p:xfrm>
          <a:off x="307158" y="3250517"/>
          <a:ext cx="6239945" cy="4828957"/>
        </p:xfrm>
        <a:graphic>
          <a:graphicData uri="http://schemas.openxmlformats.org/drawingml/2006/table">
            <a:tbl>
              <a:tblPr firstRow="1" bandRow="1">
                <a:tableStyleId>{5940675A-B579-460E-94D1-54222C63F5DA}</a:tableStyleId>
              </a:tblPr>
              <a:tblGrid>
                <a:gridCol w="304387">
                  <a:extLst>
                    <a:ext uri="{9D8B030D-6E8A-4147-A177-3AD203B41FA5}">
                      <a16:colId xmlns:a16="http://schemas.microsoft.com/office/drawing/2014/main" val="3305833440"/>
                    </a:ext>
                  </a:extLst>
                </a:gridCol>
                <a:gridCol w="355119">
                  <a:extLst>
                    <a:ext uri="{9D8B030D-6E8A-4147-A177-3AD203B41FA5}">
                      <a16:colId xmlns:a16="http://schemas.microsoft.com/office/drawing/2014/main" val="3773313543"/>
                    </a:ext>
                  </a:extLst>
                </a:gridCol>
                <a:gridCol w="4327199">
                  <a:extLst>
                    <a:ext uri="{9D8B030D-6E8A-4147-A177-3AD203B41FA5}">
                      <a16:colId xmlns:a16="http://schemas.microsoft.com/office/drawing/2014/main" val="1094456218"/>
                    </a:ext>
                  </a:extLst>
                </a:gridCol>
                <a:gridCol w="626620">
                  <a:extLst>
                    <a:ext uri="{9D8B030D-6E8A-4147-A177-3AD203B41FA5}">
                      <a16:colId xmlns:a16="http://schemas.microsoft.com/office/drawing/2014/main" val="2877704706"/>
                    </a:ext>
                  </a:extLst>
                </a:gridCol>
                <a:gridCol w="626620">
                  <a:extLst>
                    <a:ext uri="{9D8B030D-6E8A-4147-A177-3AD203B41FA5}">
                      <a16:colId xmlns:a16="http://schemas.microsoft.com/office/drawing/2014/main" val="3967994609"/>
                    </a:ext>
                  </a:extLst>
                </a:gridCol>
              </a:tblGrid>
              <a:tr h="318334">
                <a:tc gridSpan="2">
                  <a:txBody>
                    <a:bodyPr/>
                    <a:lstStyle/>
                    <a:p>
                      <a:endParaRPr kumimoji="1" lang="ja-JP" altLang="en-US" sz="1400" dirty="0"/>
                    </a:p>
                  </a:txBody>
                  <a:tcPr marL="63305" marR="63305" marT="31652" marB="31652">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a:txBody>
                    <a:bodyPr/>
                    <a:lstStyle/>
                    <a:p>
                      <a:endParaRPr kumimoji="1" lang="ja-JP" altLang="en-US" sz="1400" dirty="0"/>
                    </a:p>
                  </a:txBody>
                  <a:tcPr marL="63305" marR="63305" marT="31652" marB="31652">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200" dirty="0" smtClean="0"/>
                        <a:t>はい</a:t>
                      </a:r>
                      <a:endParaRPr kumimoji="1" lang="ja-JP" altLang="en-US" sz="1200" dirty="0"/>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200" dirty="0" smtClean="0"/>
                        <a:t>いいえ</a:t>
                      </a:r>
                      <a:endParaRPr kumimoji="1" lang="ja-JP" altLang="en-US" sz="1200" dirty="0"/>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2826307"/>
                  </a:ext>
                </a:extLst>
              </a:tr>
              <a:tr h="318334">
                <a:tc gridSpan="3">
                  <a:txBody>
                    <a:bodyPr/>
                    <a:lstStyle/>
                    <a:p>
                      <a:r>
                        <a:rPr kumimoji="1" lang="ja-JP" altLang="en-US" sz="1400" b="1" dirty="0" smtClean="0"/>
                        <a:t>●　お客さまニーズの発掘・解決の視点</a:t>
                      </a: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solidFill>
                      <a:srgbClr val="FFCD00"/>
                    </a:solidFill>
                  </a:tcPr>
                </a:tc>
                <a:tc hMerge="1">
                  <a:txBody>
                    <a:bodyPr/>
                    <a:lstStyle/>
                    <a:p>
                      <a:endParaRPr kumimoji="1" lang="ja-JP" altLang="en-US"/>
                    </a:p>
                  </a:txBody>
                  <a:tcPr/>
                </a:tc>
                <a:tc hMerge="1">
                  <a:txBody>
                    <a:bodyPr/>
                    <a:lstStyle/>
                    <a:p>
                      <a:endParaRPr kumimoji="1" lang="ja-JP" altLang="en-US" sz="1400" dirty="0" smtClean="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400" dirty="0"/>
                    </a:p>
                  </a:txBody>
                  <a:tcPr marL="63305" marR="63305" marT="31652" marB="31652">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D00"/>
                    </a:solidFill>
                  </a:tcPr>
                </a:tc>
                <a:tc>
                  <a:txBody>
                    <a:bodyPr/>
                    <a:lstStyle/>
                    <a:p>
                      <a:endParaRPr kumimoji="1" lang="ja-JP" altLang="en-US" sz="1400" dirty="0"/>
                    </a:p>
                  </a:txBody>
                  <a:tcPr marL="63305" marR="63305" marT="31652" marB="31652">
                    <a:lnT w="12700" cap="flat" cmpd="sng" algn="ctr">
                      <a:solidFill>
                        <a:schemeClr val="tx1"/>
                      </a:solidFill>
                      <a:prstDash val="solid"/>
                      <a:round/>
                      <a:headEnd type="none" w="med" len="med"/>
                      <a:tailEnd type="none" w="med" len="med"/>
                    </a:lnT>
                    <a:solidFill>
                      <a:srgbClr val="FFCD00"/>
                    </a:solidFill>
                  </a:tcPr>
                </a:tc>
                <a:extLst>
                  <a:ext uri="{0D108BD9-81ED-4DB2-BD59-A6C34878D82A}">
                    <a16:rowId xmlns:a16="http://schemas.microsoft.com/office/drawing/2014/main" val="1752964566"/>
                  </a:ext>
                </a:extLst>
              </a:tr>
              <a:tr h="563827">
                <a:tc rowSpan="2">
                  <a:txBody>
                    <a:bodyPr/>
                    <a:lstStyle/>
                    <a:p>
                      <a:endParaRPr kumimoji="1" lang="ja-JP" altLang="en-US" sz="1400" dirty="0"/>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solidFill>
                      <a:srgbClr val="FFCD00"/>
                    </a:solidFill>
                  </a:tcPr>
                </a:tc>
                <a:tc gridSpan="2">
                  <a:txBody>
                    <a:bodyPr/>
                    <a:lstStyle/>
                    <a:p>
                      <a:r>
                        <a:rPr kumimoji="1" lang="en-US" altLang="ja-JP" sz="1400" dirty="0" smtClean="0"/>
                        <a:t>1</a:t>
                      </a:r>
                      <a:r>
                        <a:rPr kumimoji="1" lang="ja-JP" altLang="en-US" sz="1400" dirty="0" smtClean="0"/>
                        <a:t>：その行動は，お客さまニーズを満たすビジネス</a:t>
                      </a:r>
                      <a:r>
                        <a:rPr kumimoji="1" lang="en-US" altLang="ja-JP" sz="1400" dirty="0" smtClean="0"/>
                        <a:t>(</a:t>
                      </a:r>
                      <a:r>
                        <a:rPr kumimoji="1" lang="ja-JP" altLang="en-US" sz="1400" dirty="0" smtClean="0"/>
                        <a:t>事業</a:t>
                      </a:r>
                      <a:r>
                        <a:rPr kumimoji="1" lang="en-US" altLang="ja-JP" sz="1400" dirty="0" smtClean="0"/>
                        <a:t>)</a:t>
                      </a:r>
                    </a:p>
                    <a:p>
                      <a:r>
                        <a:rPr kumimoji="1" lang="ja-JP" altLang="en-US" sz="1400" dirty="0" smtClean="0"/>
                        <a:t>　  につながる可能性がありますか？</a:t>
                      </a:r>
                      <a:endParaRPr kumimoji="1" lang="ja-JP" altLang="en-US" sz="1400" dirty="0"/>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400" dirty="0"/>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400" dirty="0"/>
                    </a:p>
                  </a:txBody>
                  <a:tcPr marL="63305" marR="63305" marT="31652" marB="31652"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91719833"/>
                  </a:ext>
                </a:extLst>
              </a:tr>
              <a:tr h="563827">
                <a:tc vMerge="1">
                  <a:txBody>
                    <a:bodyPr/>
                    <a:lstStyle/>
                    <a:p>
                      <a:endParaRPr kumimoji="1" lang="ja-JP" altLang="en-US" sz="1400" dirty="0"/>
                    </a:p>
                  </a:txBody>
                  <a:tcPr/>
                </a:tc>
                <a:tc gridSpan="2">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en-US" altLang="ja-JP" sz="1400" dirty="0" smtClean="0"/>
                        <a:t>2</a:t>
                      </a:r>
                      <a:r>
                        <a:rPr kumimoji="1" lang="ja-JP" altLang="en-US" sz="1400" dirty="0" smtClean="0"/>
                        <a:t>：その行動により，当社グループならではの価値を</a:t>
                      </a:r>
                      <a:endParaRPr kumimoji="1" lang="en-US" altLang="ja-JP" sz="1400" dirty="0" smtClean="0"/>
                    </a:p>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400" dirty="0" smtClean="0"/>
                        <a:t>　  お客さまに提供できていますか？</a:t>
                      </a:r>
                    </a:p>
                  </a:txBody>
                  <a:tcPr marL="63305" marR="63305" marT="31652" marB="3165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400" dirty="0"/>
                    </a:p>
                  </a:txBody>
                  <a:tcPr>
                    <a:lnT w="12700" cap="flat" cmpd="sng" algn="ctr">
                      <a:solidFill>
                        <a:schemeClr val="tx1"/>
                      </a:solidFill>
                      <a:prstDash val="solid"/>
                      <a:round/>
                      <a:headEnd type="none" w="med" len="med"/>
                      <a:tailEnd type="none" w="med" len="med"/>
                    </a:lnT>
                  </a:tcPr>
                </a:tc>
                <a:tc>
                  <a:txBody>
                    <a:bodyPr/>
                    <a:lstStyle/>
                    <a:p>
                      <a:pPr algn="ctr"/>
                      <a:endParaRPr kumimoji="1" lang="ja-JP" altLang="en-US" sz="1400" dirty="0"/>
                    </a:p>
                  </a:txBody>
                  <a:tcPr marL="63305" marR="63305" marT="31652" marB="31652"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kumimoji="1" lang="ja-JP" altLang="en-US" sz="1400" dirty="0"/>
                    </a:p>
                  </a:txBody>
                  <a:tcPr marL="63305" marR="63305" marT="31652" marB="31652"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592209989"/>
                  </a:ext>
                </a:extLst>
              </a:tr>
              <a:tr h="318334">
                <a:tc gridSpan="3">
                  <a:txBody>
                    <a:bodyPr/>
                    <a:lstStyle/>
                    <a:p>
                      <a:r>
                        <a:rPr kumimoji="1" lang="ja-JP" altLang="en-US" sz="1400" b="1" dirty="0" smtClean="0"/>
                        <a:t>●　地域課題の発掘・解決の視点</a:t>
                      </a:r>
                      <a:endParaRPr kumimoji="1" lang="ja-JP" altLang="en-US" sz="1400" b="1" dirty="0"/>
                    </a:p>
                  </a:txBody>
                  <a:tcPr marL="63305" marR="63305" marT="31652" marB="31652" anchor="ctr">
                    <a:lnR w="12700" cap="flat" cmpd="sng" algn="ctr">
                      <a:solidFill>
                        <a:schemeClr val="tx1"/>
                      </a:solidFill>
                      <a:prstDash val="solid"/>
                      <a:round/>
                      <a:headEnd type="none" w="med" len="med"/>
                      <a:tailEnd type="none" w="med" len="med"/>
                    </a:lnR>
                    <a:lnB w="12700" cmpd="sng">
                      <a:noFill/>
                    </a:lnB>
                    <a:solidFill>
                      <a:srgbClr val="FFCD00"/>
                    </a:solid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400"/>
                    </a:p>
                  </a:txBody>
                  <a:tcPr/>
                </a:tc>
                <a:tc>
                  <a:txBody>
                    <a:bodyPr/>
                    <a:lstStyle/>
                    <a:p>
                      <a:endParaRPr kumimoji="1" lang="ja-JP" altLang="en-US" sz="1400" dirty="0"/>
                    </a:p>
                  </a:txBody>
                  <a:tcPr marL="63305" marR="63305" marT="31652" marB="31652">
                    <a:lnL w="12700" cap="flat" cmpd="sng" algn="ctr">
                      <a:solidFill>
                        <a:schemeClr val="tx1"/>
                      </a:solidFill>
                      <a:prstDash val="solid"/>
                      <a:round/>
                      <a:headEnd type="none" w="med" len="med"/>
                      <a:tailEnd type="none" w="med" len="med"/>
                    </a:lnL>
                    <a:solidFill>
                      <a:srgbClr val="FFCD00"/>
                    </a:solidFill>
                  </a:tcPr>
                </a:tc>
                <a:tc>
                  <a:txBody>
                    <a:bodyPr/>
                    <a:lstStyle/>
                    <a:p>
                      <a:endParaRPr kumimoji="1" lang="ja-JP" altLang="en-US" sz="1400" dirty="0"/>
                    </a:p>
                  </a:txBody>
                  <a:tcPr marL="63305" marR="63305" marT="31652" marB="31652">
                    <a:solidFill>
                      <a:srgbClr val="FFCD00"/>
                    </a:solidFill>
                  </a:tcPr>
                </a:tc>
                <a:extLst>
                  <a:ext uri="{0D108BD9-81ED-4DB2-BD59-A6C34878D82A}">
                    <a16:rowId xmlns:a16="http://schemas.microsoft.com/office/drawing/2014/main" val="3062481316"/>
                  </a:ext>
                </a:extLst>
              </a:tr>
              <a:tr h="563827">
                <a:tc rowSpan="2">
                  <a:txBody>
                    <a:bodyPr/>
                    <a:lstStyle/>
                    <a:p>
                      <a:endParaRPr kumimoji="1" lang="ja-JP" altLang="en-US" sz="1400" dirty="0"/>
                    </a:p>
                  </a:txBody>
                  <a:tcPr marL="63305" marR="63305" marT="31652" marB="31652" anchor="ctr">
                    <a:lnT w="12700" cmpd="sng">
                      <a:noFill/>
                    </a:lnT>
                    <a:solidFill>
                      <a:srgbClr val="FFCD00"/>
                    </a:solidFill>
                  </a:tcPr>
                </a:tc>
                <a:tc gridSpan="2">
                  <a:txBody>
                    <a:bodyPr/>
                    <a:lstStyle/>
                    <a:p>
                      <a:r>
                        <a:rPr kumimoji="1" lang="en-US" altLang="ja-JP" sz="1400" dirty="0" smtClean="0"/>
                        <a:t>3</a:t>
                      </a:r>
                      <a:r>
                        <a:rPr kumimoji="1" lang="ja-JP" altLang="en-US" sz="1400" dirty="0" smtClean="0"/>
                        <a:t>：その行動は，地域課題の解決に資するビジネス</a:t>
                      </a:r>
                      <a:r>
                        <a:rPr kumimoji="1" lang="en-US" altLang="ja-JP" sz="1400" dirty="0" smtClean="0"/>
                        <a:t>(</a:t>
                      </a:r>
                      <a:r>
                        <a:rPr kumimoji="1" lang="ja-JP" altLang="en-US" sz="1400" dirty="0" smtClean="0"/>
                        <a:t>事業</a:t>
                      </a:r>
                      <a:r>
                        <a:rPr kumimoji="1" lang="en-US" altLang="ja-JP" sz="1400" dirty="0" smtClean="0"/>
                        <a:t>)</a:t>
                      </a:r>
                    </a:p>
                    <a:p>
                      <a:r>
                        <a:rPr kumimoji="1" lang="ja-JP" altLang="en-US" sz="1400" dirty="0" smtClean="0"/>
                        <a:t>　  につながる可能性がありますか？</a:t>
                      </a:r>
                      <a:endParaRPr kumimoji="1" lang="ja-JP" altLang="en-US" sz="1400" dirty="0"/>
                    </a:p>
                  </a:txBody>
                  <a:tcPr marL="63305" marR="63305" marT="31652" marB="3165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400"/>
                    </a:p>
                  </a:txBody>
                  <a:tcPr/>
                </a:tc>
                <a:tc>
                  <a:txBody>
                    <a:bodyPr/>
                    <a:lstStyle/>
                    <a:p>
                      <a:pPr algn="ctr"/>
                      <a:endParaRPr kumimoji="1" lang="ja-JP" altLang="en-US" sz="1400" dirty="0"/>
                    </a:p>
                  </a:txBody>
                  <a:tcPr marL="63305" marR="63305" marT="31652" marB="31652" anchor="ctr">
                    <a:lnB w="12700" cap="flat" cmpd="sng" algn="ctr">
                      <a:solidFill>
                        <a:schemeClr val="tx1"/>
                      </a:solidFill>
                      <a:prstDash val="solid"/>
                      <a:round/>
                      <a:headEnd type="none" w="med" len="med"/>
                      <a:tailEnd type="none" w="med" len="med"/>
                    </a:lnB>
                  </a:tcPr>
                </a:tc>
                <a:tc>
                  <a:txBody>
                    <a:bodyPr/>
                    <a:lstStyle/>
                    <a:p>
                      <a:pPr algn="ctr"/>
                      <a:endParaRPr kumimoji="1" lang="ja-JP" altLang="en-US" sz="1400" dirty="0"/>
                    </a:p>
                  </a:txBody>
                  <a:tcPr marL="63305" marR="63305" marT="31652" marB="31652"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2593027"/>
                  </a:ext>
                </a:extLst>
              </a:tr>
              <a:tr h="563827">
                <a:tc vMerge="1">
                  <a:txBody>
                    <a:bodyPr/>
                    <a:lstStyle/>
                    <a:p>
                      <a:endParaRPr kumimoji="1" lang="ja-JP" altLang="en-US" sz="1400" dirty="0"/>
                    </a:p>
                  </a:txBody>
                  <a:tcPr/>
                </a:tc>
                <a:tc gridSpan="2">
                  <a:txBody>
                    <a:bodyPr/>
                    <a:lstStyle/>
                    <a:p>
                      <a:r>
                        <a:rPr kumimoji="1" lang="en-US" altLang="ja-JP" sz="1400" dirty="0" smtClean="0"/>
                        <a:t>4</a:t>
                      </a:r>
                      <a:r>
                        <a:rPr kumimoji="1" lang="ja-JP" altLang="en-US" sz="1400" dirty="0" smtClean="0"/>
                        <a:t>：その行動により，当社グループならではの価値を地域</a:t>
                      </a:r>
                      <a:endParaRPr kumimoji="1" lang="en-US" altLang="ja-JP" sz="1400" dirty="0" smtClean="0"/>
                    </a:p>
                    <a:p>
                      <a:r>
                        <a:rPr kumimoji="1" lang="ja-JP" altLang="en-US" sz="1400" dirty="0" smtClean="0"/>
                        <a:t>　  に提供できていますか？</a:t>
                      </a:r>
                      <a:endParaRPr kumimoji="1" lang="ja-JP" altLang="en-US" sz="1400" dirty="0"/>
                    </a:p>
                  </a:txBody>
                  <a:tcPr marL="63305" marR="63305" marT="31652" marB="31652" anchor="ctr">
                    <a:lnT w="12700" cap="flat" cmpd="sng" algn="ctr">
                      <a:solidFill>
                        <a:schemeClr val="tx1"/>
                      </a:solidFill>
                      <a:prstDash val="solid"/>
                      <a:round/>
                      <a:headEnd type="none" w="med" len="med"/>
                      <a:tailEnd type="none" w="med" len="med"/>
                    </a:lnT>
                  </a:tcPr>
                </a:tc>
                <a:tc hMerge="1">
                  <a:txBody>
                    <a:bodyPr/>
                    <a:lstStyle/>
                    <a:p>
                      <a:endParaRPr kumimoji="1" lang="ja-JP" altLang="en-US" sz="1400"/>
                    </a:p>
                  </a:txBody>
                  <a:tcPr/>
                </a:tc>
                <a:tc>
                  <a:txBody>
                    <a:bodyPr/>
                    <a:lstStyle/>
                    <a:p>
                      <a:pPr algn="ctr"/>
                      <a:endParaRPr kumimoji="1" lang="ja-JP" altLang="en-US" sz="1400" dirty="0"/>
                    </a:p>
                  </a:txBody>
                  <a:tcPr marL="63305" marR="63305" marT="31652" marB="31652" anchor="ctr">
                    <a:lnT w="12700" cap="flat" cmpd="sng" algn="ctr">
                      <a:solidFill>
                        <a:schemeClr val="tx1"/>
                      </a:solidFill>
                      <a:prstDash val="solid"/>
                      <a:round/>
                      <a:headEnd type="none" w="med" len="med"/>
                      <a:tailEnd type="none" w="med" len="med"/>
                    </a:lnT>
                  </a:tcPr>
                </a:tc>
                <a:tc>
                  <a:txBody>
                    <a:bodyPr/>
                    <a:lstStyle/>
                    <a:p>
                      <a:pPr algn="ctr"/>
                      <a:endParaRPr kumimoji="1" lang="ja-JP" altLang="en-US" sz="1400" dirty="0"/>
                    </a:p>
                  </a:txBody>
                  <a:tcPr marL="63305" marR="63305" marT="31652" marB="31652"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0255051"/>
                  </a:ext>
                </a:extLst>
              </a:tr>
              <a:tr h="318334">
                <a:tc gridSpan="3">
                  <a:txBody>
                    <a:bodyPr/>
                    <a:lstStyle/>
                    <a:p>
                      <a:r>
                        <a:rPr kumimoji="1" lang="ja-JP" altLang="en-US" sz="1400" b="1" dirty="0" smtClean="0"/>
                        <a:t>〇　社外コミュニケーション活動</a:t>
                      </a:r>
                    </a:p>
                  </a:txBody>
                  <a:tcPr marL="63305" marR="63305" marT="31652" marB="31652" anchor="ctr">
                    <a:lnB w="12700" cmpd="sng">
                      <a:noFill/>
                    </a:lnB>
                    <a:solidFill>
                      <a:srgbClr val="FFCD00"/>
                    </a:solidFill>
                  </a:tcPr>
                </a:tc>
                <a:tc hMerge="1">
                  <a:txBody>
                    <a:bodyPr/>
                    <a:lstStyle/>
                    <a:p>
                      <a:endParaRPr kumimoji="1" lang="ja-JP" altLang="en-US" dirty="0"/>
                    </a:p>
                  </a:txBody>
                  <a:tcPr/>
                </a:tc>
                <a:tc hMerge="1">
                  <a:txBody>
                    <a:bodyPr/>
                    <a:lstStyle/>
                    <a:p>
                      <a:endParaRPr kumimoji="1" lang="ja-JP" altLang="en-US" sz="1400"/>
                    </a:p>
                  </a:txBody>
                  <a:tcPr/>
                </a:tc>
                <a:tc>
                  <a:txBody>
                    <a:bodyPr/>
                    <a:lstStyle/>
                    <a:p>
                      <a:endParaRPr kumimoji="1" lang="ja-JP" altLang="en-US" sz="1400" dirty="0"/>
                    </a:p>
                  </a:txBody>
                  <a:tcPr marL="63305" marR="63305" marT="31652" marB="31652">
                    <a:solidFill>
                      <a:srgbClr val="FFCD00"/>
                    </a:solidFill>
                  </a:tcPr>
                </a:tc>
                <a:tc>
                  <a:txBody>
                    <a:bodyPr/>
                    <a:lstStyle/>
                    <a:p>
                      <a:endParaRPr kumimoji="1" lang="ja-JP" altLang="en-US" sz="1400" dirty="0"/>
                    </a:p>
                  </a:txBody>
                  <a:tcPr marL="63305" marR="63305" marT="31652" marB="31652">
                    <a:solidFill>
                      <a:srgbClr val="FFCD00"/>
                    </a:solidFill>
                  </a:tcPr>
                </a:tc>
                <a:extLst>
                  <a:ext uri="{0D108BD9-81ED-4DB2-BD59-A6C34878D82A}">
                    <a16:rowId xmlns:a16="http://schemas.microsoft.com/office/drawing/2014/main" val="2250804694"/>
                  </a:ext>
                </a:extLst>
              </a:tr>
              <a:tr h="1300313">
                <a:tc>
                  <a:txBody>
                    <a:bodyPr/>
                    <a:lstStyle/>
                    <a:p>
                      <a:endParaRPr kumimoji="1" lang="ja-JP" altLang="en-US" sz="1400" dirty="0"/>
                    </a:p>
                  </a:txBody>
                  <a:tcPr marL="63305" marR="63305" marT="31652" marB="31652" anchor="ctr">
                    <a:lnT w="12700" cmpd="sng">
                      <a:noFill/>
                    </a:lnT>
                    <a:solidFill>
                      <a:srgbClr val="FFCD00"/>
                    </a:solidFill>
                  </a:tcPr>
                </a:tc>
                <a:tc gridSpan="2">
                  <a:txBody>
                    <a:bodyPr/>
                    <a:lstStyle/>
                    <a:p>
                      <a:r>
                        <a:rPr kumimoji="1" lang="en-US" altLang="ja-JP" sz="1400" dirty="0" smtClean="0"/>
                        <a:t>5</a:t>
                      </a:r>
                      <a:r>
                        <a:rPr kumimoji="1" lang="ja-JP" altLang="en-US" sz="1400" dirty="0" smtClean="0"/>
                        <a:t>：お客さまや地域の課題・ニーズを発掘・解決をしよう</a:t>
                      </a:r>
                      <a:endParaRPr kumimoji="1" lang="en-US" altLang="ja-JP" sz="1400" dirty="0" smtClean="0"/>
                    </a:p>
                    <a:p>
                      <a:r>
                        <a:rPr kumimoji="1" lang="ja-JP" altLang="en-US" sz="1400" dirty="0" smtClean="0"/>
                        <a:t>　</a:t>
                      </a:r>
                      <a:r>
                        <a:rPr kumimoji="1" lang="ja-JP" altLang="en-US" sz="1400" baseline="0" dirty="0" smtClean="0"/>
                        <a:t>  </a:t>
                      </a:r>
                      <a:r>
                        <a:rPr kumimoji="1" lang="ja-JP" altLang="en-US" sz="1400" dirty="0" smtClean="0"/>
                        <a:t>という目的を持ち，何らかの行動をしているか，ある</a:t>
                      </a:r>
                      <a:endParaRPr kumimoji="1" lang="en-US" altLang="ja-JP" sz="1400" dirty="0" smtClean="0"/>
                    </a:p>
                    <a:p>
                      <a:r>
                        <a:rPr kumimoji="1" lang="ja-JP" altLang="en-US" sz="1400" dirty="0" smtClean="0"/>
                        <a:t>　  </a:t>
                      </a:r>
                      <a:r>
                        <a:rPr kumimoji="1" lang="ja-JP" altLang="en-US" sz="1400" dirty="0" err="1" smtClean="0"/>
                        <a:t>いは</a:t>
                      </a:r>
                      <a:r>
                        <a:rPr kumimoji="1" lang="ja-JP" altLang="en-US" sz="1400" dirty="0" smtClean="0"/>
                        <a:t>行動しようとしていますか？</a:t>
                      </a:r>
                      <a:r>
                        <a:rPr kumimoji="1" lang="en-US" altLang="ja-JP" sz="1400" dirty="0" smtClean="0"/>
                        <a:t>(</a:t>
                      </a:r>
                      <a:r>
                        <a:rPr kumimoji="1" lang="ja-JP" altLang="en-US" sz="1400" dirty="0" smtClean="0"/>
                        <a:t>地域の活動等へ参</a:t>
                      </a:r>
                      <a:endParaRPr kumimoji="1" lang="en-US" altLang="ja-JP" sz="1400" dirty="0" smtClean="0"/>
                    </a:p>
                    <a:p>
                      <a:r>
                        <a:rPr kumimoji="1" lang="ja-JP" altLang="en-US" sz="1400" dirty="0" smtClean="0"/>
                        <a:t>　</a:t>
                      </a:r>
                      <a:r>
                        <a:rPr kumimoji="1" lang="ja-JP" altLang="en-US" sz="1400" baseline="0" dirty="0" smtClean="0"/>
                        <a:t>  </a:t>
                      </a:r>
                      <a:r>
                        <a:rPr kumimoji="1" lang="ja-JP" altLang="en-US" sz="1400" dirty="0" err="1" smtClean="0"/>
                        <a:t>加する</a:t>
                      </a:r>
                      <a:r>
                        <a:rPr kumimoji="1" lang="ja-JP" altLang="en-US" sz="1400" dirty="0" smtClean="0"/>
                        <a:t>場合は，その機会を活用してお客さまや地域の</a:t>
                      </a:r>
                      <a:endParaRPr kumimoji="1" lang="en-US" altLang="ja-JP" sz="1400" dirty="0" smtClean="0"/>
                    </a:p>
                    <a:p>
                      <a:r>
                        <a:rPr kumimoji="1" lang="ja-JP" altLang="en-US" sz="1400" dirty="0" smtClean="0"/>
                        <a:t>　  課題・ニーズを発掘しようとしていますか？</a:t>
                      </a:r>
                      <a:r>
                        <a:rPr kumimoji="1" lang="en-US" altLang="ja-JP" sz="1400" dirty="0" smtClean="0"/>
                        <a:t>)</a:t>
                      </a:r>
                      <a:endParaRPr kumimoji="1" lang="ja-JP" altLang="en-US" sz="1400" dirty="0" smtClean="0"/>
                    </a:p>
                  </a:txBody>
                  <a:tcPr marL="63305" marR="63305" marT="31652" marB="31652" anchor="ctr"/>
                </a:tc>
                <a:tc hMerge="1">
                  <a:txBody>
                    <a:bodyPr/>
                    <a:lstStyle/>
                    <a:p>
                      <a:endParaRPr kumimoji="1" lang="ja-JP" altLang="en-US" sz="1400"/>
                    </a:p>
                  </a:txBody>
                  <a:tcPr/>
                </a:tc>
                <a:tc>
                  <a:txBody>
                    <a:bodyPr/>
                    <a:lstStyle/>
                    <a:p>
                      <a:pPr algn="ctr"/>
                      <a:endParaRPr kumimoji="1" lang="ja-JP" altLang="en-US" sz="1400" dirty="0"/>
                    </a:p>
                  </a:txBody>
                  <a:tcPr marL="63305" marR="63305" marT="31652" marB="31652" anchor="ctr"/>
                </a:tc>
                <a:tc>
                  <a:txBody>
                    <a:bodyPr/>
                    <a:lstStyle/>
                    <a:p>
                      <a:pPr algn="ctr"/>
                      <a:endParaRPr kumimoji="1" lang="ja-JP" altLang="en-US" sz="1400" dirty="0"/>
                    </a:p>
                  </a:txBody>
                  <a:tcPr marL="63305" marR="63305" marT="31652" marB="31652" anchor="ctr"/>
                </a:tc>
                <a:extLst>
                  <a:ext uri="{0D108BD9-81ED-4DB2-BD59-A6C34878D82A}">
                    <a16:rowId xmlns:a16="http://schemas.microsoft.com/office/drawing/2014/main" val="3231522541"/>
                  </a:ext>
                </a:extLst>
              </a:tr>
            </a:tbl>
          </a:graphicData>
        </a:graphic>
      </p:graphicFrame>
      <p:sp>
        <p:nvSpPr>
          <p:cNvPr id="10" name="テキスト ボックス 10"/>
          <p:cNvSpPr txBox="1">
            <a:spLocks noChangeArrowheads="1"/>
          </p:cNvSpPr>
          <p:nvPr/>
        </p:nvSpPr>
        <p:spPr bwMode="auto">
          <a:xfrm>
            <a:off x="161000" y="2668579"/>
            <a:ext cx="6697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6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32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7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3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300">
                <a:solidFill>
                  <a:schemeClr val="tx1"/>
                </a:solidFill>
                <a:latin typeface="Calibri" pitchFamily="34" charset="0"/>
                <a:ea typeface="ＭＳ Ｐゴシック" charset="-128"/>
              </a:defRPr>
            </a:lvl5pPr>
            <a:lvl6pPr marL="25146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6pPr>
            <a:lvl7pPr marL="29718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7pPr>
            <a:lvl8pPr marL="34290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8pPr>
            <a:lvl9pPr marL="38862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9pPr>
          </a:lstStyle>
          <a:p>
            <a:pPr defTabSz="692456" eaLnBrk="1" hangingPunct="1">
              <a:spcBef>
                <a:spcPts val="415"/>
              </a:spcBef>
              <a:buNone/>
              <a:defRPr/>
            </a:pPr>
            <a:r>
              <a:rPr lang="en-US" altLang="ja-JP" sz="1600" b="1" u="sng" dirty="0">
                <a:latin typeface="Meiryo UI" panose="020B0604030504040204" pitchFamily="50" charset="-128"/>
                <a:ea typeface="Meiryo UI" panose="020B0604030504040204" pitchFamily="50" charset="-128"/>
                <a:cs typeface="メイリオ" pitchFamily="50" charset="-128"/>
              </a:rPr>
              <a:t>【</a:t>
            </a:r>
            <a:r>
              <a:rPr lang="ja-JP" altLang="en-US" sz="1600" b="1" u="sng" dirty="0">
                <a:latin typeface="Meiryo UI" panose="020B0604030504040204" pitchFamily="50" charset="-128"/>
                <a:ea typeface="Meiryo UI" panose="020B0604030504040204" pitchFamily="50" charset="-128"/>
                <a:cs typeface="メイリオ" pitchFamily="50" charset="-128"/>
              </a:rPr>
              <a:t>セルフチェックシート</a:t>
            </a:r>
            <a:r>
              <a:rPr lang="ja-JP" altLang="en-US" sz="1600" b="1" u="sng" dirty="0" smtClean="0">
                <a:latin typeface="Meiryo UI" panose="020B0604030504040204" pitchFamily="50" charset="-128"/>
                <a:ea typeface="Meiryo UI" panose="020B0604030504040204" pitchFamily="50" charset="-128"/>
                <a:cs typeface="メイリオ" pitchFamily="50" charset="-128"/>
              </a:rPr>
              <a:t>（掲載</a:t>
            </a:r>
            <a:r>
              <a:rPr lang="ja-JP" altLang="en-US" sz="1600" b="1" u="sng" dirty="0">
                <a:latin typeface="Meiryo UI" panose="020B0604030504040204" pitchFamily="50" charset="-128"/>
                <a:ea typeface="Meiryo UI" panose="020B0604030504040204" pitchFamily="50" charset="-128"/>
                <a:cs typeface="メイリオ" pitchFamily="50" charset="-128"/>
              </a:rPr>
              <a:t>判定基準）</a:t>
            </a:r>
            <a:r>
              <a:rPr lang="en-US" altLang="ja-JP" sz="1600" b="1" u="sng" dirty="0">
                <a:latin typeface="Meiryo UI" panose="020B0604030504040204" pitchFamily="50" charset="-128"/>
                <a:ea typeface="Meiryo UI" panose="020B0604030504040204" pitchFamily="50" charset="-128"/>
                <a:cs typeface="メイリオ" pitchFamily="50" charset="-128"/>
              </a:rPr>
              <a:t>】</a:t>
            </a:r>
          </a:p>
        </p:txBody>
      </p:sp>
      <p:sp>
        <p:nvSpPr>
          <p:cNvPr id="6" name="テキスト ボックス 10"/>
          <p:cNvSpPr txBox="1">
            <a:spLocks noChangeArrowheads="1"/>
          </p:cNvSpPr>
          <p:nvPr/>
        </p:nvSpPr>
        <p:spPr bwMode="auto">
          <a:xfrm>
            <a:off x="279861" y="8124451"/>
            <a:ext cx="6578139" cy="45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6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32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7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3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300">
                <a:solidFill>
                  <a:schemeClr val="tx1"/>
                </a:solidFill>
                <a:latin typeface="Calibri" pitchFamily="34" charset="0"/>
                <a:ea typeface="ＭＳ Ｐゴシック" charset="-128"/>
              </a:defRPr>
            </a:lvl5pPr>
            <a:lvl6pPr marL="25146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6pPr>
            <a:lvl7pPr marL="29718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7pPr>
            <a:lvl8pPr marL="34290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8pPr>
            <a:lvl9pPr marL="38862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9pPr>
          </a:lstStyle>
          <a:p>
            <a:pPr defTabSz="692456" eaLnBrk="1" hangingPunct="1">
              <a:lnSpc>
                <a:spcPts val="1177"/>
              </a:lnSpc>
              <a:spcBef>
                <a:spcPts val="415"/>
              </a:spcBef>
              <a:buNone/>
              <a:defRPr/>
            </a:pPr>
            <a:r>
              <a:rPr lang="ja-JP" altLang="en-US" sz="1400" dirty="0">
                <a:latin typeface="Meiryo UI" panose="020B0604030504040204" pitchFamily="50" charset="-128"/>
                <a:ea typeface="Meiryo UI" panose="020B0604030504040204" pitchFamily="50" charset="-128"/>
                <a:cs typeface="メイリオ" pitchFamily="50" charset="-128"/>
              </a:rPr>
              <a:t>注）●は具体的に発掘もしくは解決したものであること</a:t>
            </a:r>
            <a:r>
              <a:rPr lang="ja-JP" altLang="en-US" sz="1400" dirty="0" smtClean="0">
                <a:latin typeface="Meiryo UI" panose="020B0604030504040204" pitchFamily="50" charset="-128"/>
                <a:ea typeface="Meiryo UI" panose="020B0604030504040204" pitchFamily="50" charset="-128"/>
                <a:cs typeface="メイリオ" pitchFamily="50" charset="-128"/>
              </a:rPr>
              <a:t>，</a:t>
            </a:r>
            <a:endParaRPr lang="en-US" altLang="ja-JP" sz="1400" dirty="0" smtClean="0">
              <a:latin typeface="Meiryo UI" panose="020B0604030504040204" pitchFamily="50" charset="-128"/>
              <a:ea typeface="Meiryo UI" panose="020B0604030504040204" pitchFamily="50" charset="-128"/>
              <a:cs typeface="メイリオ" pitchFamily="50" charset="-128"/>
            </a:endParaRPr>
          </a:p>
          <a:p>
            <a:pPr defTabSz="692456" eaLnBrk="1" hangingPunct="1">
              <a:lnSpc>
                <a:spcPts val="1177"/>
              </a:lnSpc>
              <a:spcBef>
                <a:spcPts val="415"/>
              </a:spcBef>
              <a:buNone/>
              <a:defRPr/>
            </a:pPr>
            <a:r>
              <a:rPr lang="ja-JP" altLang="en-US" sz="1400" dirty="0">
                <a:latin typeface="Meiryo UI" panose="020B0604030504040204" pitchFamily="50" charset="-128"/>
                <a:ea typeface="Meiryo UI" panose="020B0604030504040204" pitchFamily="50" charset="-128"/>
                <a:cs typeface="メイリオ" pitchFamily="50" charset="-128"/>
              </a:rPr>
              <a:t>　</a:t>
            </a:r>
            <a:r>
              <a:rPr lang="ja-JP" altLang="en-US" sz="1400" dirty="0" smtClean="0">
                <a:latin typeface="Meiryo UI" panose="020B0604030504040204" pitchFamily="50" charset="-128"/>
                <a:ea typeface="Meiryo UI" panose="020B0604030504040204" pitchFamily="50" charset="-128"/>
                <a:cs typeface="メイリオ" pitchFamily="50" charset="-128"/>
              </a:rPr>
              <a:t>　　〇</a:t>
            </a:r>
            <a:r>
              <a:rPr lang="ja-JP" altLang="en-US" sz="1400" dirty="0">
                <a:latin typeface="Meiryo UI" panose="020B0604030504040204" pitchFamily="50" charset="-128"/>
                <a:ea typeface="Meiryo UI" panose="020B0604030504040204" pitchFamily="50" charset="-128"/>
                <a:cs typeface="メイリオ" pitchFamily="50" charset="-128"/>
              </a:rPr>
              <a:t>は具体的なものはないものの，発掘・解決を試みているものであること</a:t>
            </a:r>
            <a:endParaRPr lang="en-US" altLang="ja-JP" sz="1400" dirty="0">
              <a:latin typeface="Meiryo UI" panose="020B0604030504040204" pitchFamily="50" charset="-128"/>
              <a:ea typeface="Meiryo UI" panose="020B0604030504040204" pitchFamily="50" charset="-128"/>
              <a:cs typeface="メイリオ" pitchFamily="50" charset="-128"/>
            </a:endParaRPr>
          </a:p>
        </p:txBody>
      </p:sp>
    </p:spTree>
    <p:extLst>
      <p:ext uri="{BB962C8B-B14F-4D97-AF65-F5344CB8AC3E}">
        <p14:creationId xmlns:p14="http://schemas.microsoft.com/office/powerpoint/2010/main" val="631472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sz="quarter" idx="10"/>
          </p:nvPr>
        </p:nvSpPr>
        <p:spPr>
          <a:xfrm>
            <a:off x="138788" y="88900"/>
            <a:ext cx="6381017" cy="346739"/>
          </a:xfrm>
        </p:spPr>
        <p:txBody>
          <a:bodyPr>
            <a:noAutofit/>
          </a:bodyPr>
          <a:lstStyle/>
          <a:p>
            <a:pPr marL="0" indent="0">
              <a:buNone/>
            </a:pPr>
            <a:r>
              <a:rPr lang="ja-JP" altLang="en-US" sz="2000" dirty="0"/>
              <a:t>記事作成にあたっての留意事項</a:t>
            </a:r>
          </a:p>
        </p:txBody>
      </p:sp>
      <p:sp>
        <p:nvSpPr>
          <p:cNvPr id="18" name="テキスト ボックス 10"/>
          <p:cNvSpPr txBox="1">
            <a:spLocks noChangeArrowheads="1"/>
          </p:cNvSpPr>
          <p:nvPr/>
        </p:nvSpPr>
        <p:spPr bwMode="auto">
          <a:xfrm>
            <a:off x="138788" y="556741"/>
            <a:ext cx="6462037" cy="740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6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32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7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3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300">
                <a:solidFill>
                  <a:schemeClr val="tx1"/>
                </a:solidFill>
                <a:latin typeface="Calibri" pitchFamily="34" charset="0"/>
                <a:ea typeface="ＭＳ Ｐゴシック" charset="-128"/>
              </a:defRPr>
            </a:lvl5pPr>
            <a:lvl6pPr marL="25146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6pPr>
            <a:lvl7pPr marL="29718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7pPr>
            <a:lvl8pPr marL="34290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8pPr>
            <a:lvl9pPr marL="3886200" indent="-228600" defTabSz="1041400" eaLnBrk="0" fontAlgn="base" hangingPunct="0">
              <a:spcBef>
                <a:spcPct val="20000"/>
              </a:spcBef>
              <a:spcAft>
                <a:spcPct val="0"/>
              </a:spcAft>
              <a:buFont typeface="Arial" charset="0"/>
              <a:buChar char="»"/>
              <a:defRPr kumimoji="1" sz="2300">
                <a:solidFill>
                  <a:schemeClr val="tx1"/>
                </a:solidFill>
                <a:latin typeface="Calibri" pitchFamily="34" charset="0"/>
                <a:ea typeface="ＭＳ Ｐゴシック" charset="-128"/>
              </a:defRPr>
            </a:lvl9pPr>
          </a:lstStyle>
          <a:p>
            <a:pPr defTabSz="714461" eaLnBrk="1" hangingPunct="1">
              <a:spcBef>
                <a:spcPts val="429"/>
              </a:spcBef>
              <a:buNone/>
              <a:defRPr/>
            </a:pPr>
            <a:r>
              <a:rPr lang="en-US" altLang="ja-JP" sz="1600" b="1" u="sng" dirty="0">
                <a:latin typeface="Meiryo UI" panose="020B0604030504040204" pitchFamily="50" charset="-128"/>
                <a:ea typeface="Meiryo UI" panose="020B0604030504040204" pitchFamily="50" charset="-128"/>
                <a:cs typeface="メイリオ" pitchFamily="50" charset="-128"/>
              </a:rPr>
              <a:t>【</a:t>
            </a:r>
            <a:r>
              <a:rPr lang="ja-JP" altLang="en-US" sz="1600" b="1" u="sng" dirty="0">
                <a:latin typeface="Meiryo UI" panose="020B0604030504040204" pitchFamily="50" charset="-128"/>
                <a:ea typeface="Meiryo UI" panose="020B0604030504040204" pitchFamily="50" charset="-128"/>
                <a:cs typeface="メイリオ" pitchFamily="50" charset="-128"/>
              </a:rPr>
              <a:t>総論</a:t>
            </a:r>
            <a:r>
              <a:rPr lang="en-US" altLang="ja-JP" sz="1600" b="1" u="sng" dirty="0">
                <a:latin typeface="Meiryo UI" panose="020B0604030504040204" pitchFamily="50" charset="-128"/>
                <a:ea typeface="Meiryo UI" panose="020B0604030504040204" pitchFamily="50" charset="-128"/>
                <a:cs typeface="メイリオ" pitchFamily="50" charset="-128"/>
              </a:rPr>
              <a:t>】</a:t>
            </a:r>
          </a:p>
          <a:p>
            <a:pPr marL="266700" indent="-171450" defTabSz="714461" eaLnBrk="1" hangingPunct="1">
              <a:spcBef>
                <a:spcPts val="429"/>
              </a:spcBef>
              <a:buFont typeface="Arial" panose="020B0604020202020204" pitchFamily="34" charset="0"/>
              <a:buChar char="•"/>
              <a:defRPr/>
            </a:pPr>
            <a:r>
              <a:rPr lang="ja-JP" altLang="en-US" sz="1600" dirty="0">
                <a:latin typeface="Meiryo UI" panose="020B0604030504040204" pitchFamily="50" charset="-128"/>
                <a:ea typeface="Meiryo UI" panose="020B0604030504040204" pitchFamily="50" charset="-128"/>
                <a:cs typeface="メイリオ" pitchFamily="50" charset="-128"/>
              </a:rPr>
              <a:t>記事投稿にあたっては，掲載された内容が他の当社媒体に転載されることも含め，</a:t>
            </a:r>
            <a:r>
              <a:rPr lang="ja-JP" altLang="en-US" sz="1600" b="1" u="sng" dirty="0">
                <a:latin typeface="Meiryo UI" panose="020B0604030504040204" pitchFamily="50" charset="-128"/>
                <a:ea typeface="Meiryo UI" panose="020B0604030504040204" pitchFamily="50" charset="-128"/>
                <a:cs typeface="メイリオ" pitchFamily="50" charset="-128"/>
              </a:rPr>
              <a:t>社外の不特定多数に公開されることを前提</a:t>
            </a:r>
            <a:r>
              <a:rPr lang="ja-JP" altLang="en-US" sz="1600" dirty="0">
                <a:latin typeface="Meiryo UI" panose="020B0604030504040204" pitchFamily="50" charset="-128"/>
                <a:ea typeface="Meiryo UI" panose="020B0604030504040204" pitchFamily="50" charset="-128"/>
                <a:cs typeface="メイリオ" pitchFamily="50" charset="-128"/>
              </a:rPr>
              <a:t>に関係者と調整してください。</a:t>
            </a:r>
            <a:r>
              <a:rPr lang="ja-JP" altLang="en-US" sz="1600" b="1" u="sng" dirty="0">
                <a:latin typeface="Meiryo UI" panose="020B0604030504040204" pitchFamily="50" charset="-128"/>
                <a:ea typeface="Meiryo UI" panose="020B0604030504040204" pitchFamily="50" charset="-128"/>
                <a:cs typeface="メイリオ" pitchFamily="50" charset="-128"/>
              </a:rPr>
              <a:t>特に写真，個人名等の個人が特定される情報の掲載は，社外の不特定多数への公開を前提に対象者（特に，社外の方）の了解を得てください</a:t>
            </a:r>
            <a:r>
              <a:rPr lang="ja-JP" altLang="en-US" sz="1600" dirty="0" smtClean="0">
                <a:latin typeface="Meiryo UI" panose="020B0604030504040204" pitchFamily="50" charset="-128"/>
                <a:ea typeface="Meiryo UI" panose="020B0604030504040204" pitchFamily="50" charset="-128"/>
                <a:cs typeface="メイリオ" pitchFamily="50" charset="-128"/>
              </a:rPr>
              <a:t>。</a:t>
            </a:r>
            <a:endParaRPr lang="en-US" altLang="ja-JP" sz="1600" dirty="0">
              <a:latin typeface="Meiryo UI" panose="020B0604030504040204" pitchFamily="50" charset="-128"/>
              <a:ea typeface="Meiryo UI" panose="020B0604030504040204" pitchFamily="50" charset="-128"/>
              <a:cs typeface="メイリオ" pitchFamily="50" charset="-128"/>
            </a:endParaRPr>
          </a:p>
          <a:p>
            <a:pPr marL="266700" indent="-171450" defTabSz="714461" eaLnBrk="1" hangingPunct="1">
              <a:spcBef>
                <a:spcPts val="429"/>
              </a:spcBef>
              <a:buFont typeface="Arial" panose="020B0604020202020204" pitchFamily="34" charset="0"/>
              <a:buChar char="•"/>
              <a:defRPr/>
            </a:pPr>
            <a:r>
              <a:rPr lang="ja-JP" altLang="en-US" sz="1600" dirty="0" smtClean="0">
                <a:latin typeface="Meiryo UI" panose="020B0604030504040204" pitchFamily="50" charset="-128"/>
                <a:ea typeface="Meiryo UI" panose="020B0604030504040204" pitchFamily="50" charset="-128"/>
              </a:rPr>
              <a:t>記事</a:t>
            </a:r>
            <a:r>
              <a:rPr lang="ja-JP" altLang="en-US" sz="1600" dirty="0">
                <a:latin typeface="Meiryo UI" panose="020B0604030504040204" pitchFamily="50" charset="-128"/>
                <a:ea typeface="Meiryo UI" panose="020B0604030504040204" pitchFamily="50" charset="-128"/>
              </a:rPr>
              <a:t>を参考にデジタル</a:t>
            </a:r>
            <a:r>
              <a:rPr lang="en-US" altLang="ja-JP" sz="1600" dirty="0">
                <a:latin typeface="Meiryo UI" panose="020B0604030504040204" pitchFamily="50" charset="-128"/>
                <a:ea typeface="Meiryo UI" panose="020B0604030504040204" pitchFamily="50" charset="-128"/>
              </a:rPr>
              <a:t>BRIDGE</a:t>
            </a:r>
            <a:r>
              <a:rPr lang="ja-JP" altLang="en-US" sz="1600" dirty="0" err="1">
                <a:latin typeface="Meiryo UI" panose="020B0604030504040204" pitchFamily="50" charset="-128"/>
                <a:ea typeface="Meiryo UI" panose="020B0604030504040204" pitchFamily="50" charset="-128"/>
              </a:rPr>
              <a:t>への</a:t>
            </a:r>
            <a:r>
              <a:rPr lang="ja-JP" altLang="en-US" sz="1600" dirty="0">
                <a:latin typeface="Meiryo UI" panose="020B0604030504040204" pitchFamily="50" charset="-128"/>
                <a:ea typeface="Meiryo UI" panose="020B0604030504040204" pitchFamily="50" charset="-128"/>
              </a:rPr>
              <a:t>システム入力を行います。システムの都合上，</a:t>
            </a:r>
            <a:r>
              <a:rPr lang="ja-JP" altLang="en-US" sz="1600" b="1" u="sng" dirty="0">
                <a:latin typeface="Meiryo UI" panose="020B0604030504040204" pitchFamily="50" charset="-128"/>
                <a:ea typeface="Meiryo UI" panose="020B0604030504040204" pitchFamily="50" charset="-128"/>
              </a:rPr>
              <a:t>記事レイアウトどおりの掲載とならない場合があることをご容赦願います</a:t>
            </a:r>
            <a:r>
              <a:rPr lang="ja-JP" altLang="en-US" sz="1600" dirty="0">
                <a:latin typeface="Meiryo UI" panose="020B0604030504040204" pitchFamily="50" charset="-128"/>
                <a:ea typeface="Meiryo UI" panose="020B0604030504040204" pitchFamily="50" charset="-128"/>
              </a:rPr>
              <a:t>。</a:t>
            </a:r>
            <a:endParaRPr lang="en-US" altLang="ja-JP" sz="1600" dirty="0">
              <a:latin typeface="Meiryo UI" panose="020B0604030504040204" pitchFamily="50" charset="-128"/>
              <a:ea typeface="Meiryo UI" panose="020B0604030504040204" pitchFamily="50" charset="-128"/>
              <a:cs typeface="メイリオ" pitchFamily="50" charset="-128"/>
            </a:endParaRPr>
          </a:p>
          <a:p>
            <a:pPr marL="124735" indent="-124735" defTabSz="714461" eaLnBrk="1" hangingPunct="1">
              <a:spcBef>
                <a:spcPts val="429"/>
              </a:spcBef>
              <a:buFont typeface="Arial" panose="020B0604020202020204" pitchFamily="34" charset="0"/>
              <a:buChar char="•"/>
              <a:defRPr/>
            </a:pPr>
            <a:endParaRPr lang="en-US" altLang="ja-JP" sz="1600" b="1" u="sng" dirty="0">
              <a:latin typeface="Meiryo UI" panose="020B0604030504040204" pitchFamily="50" charset="-128"/>
              <a:ea typeface="Meiryo UI" panose="020B0604030504040204" pitchFamily="50" charset="-128"/>
              <a:cs typeface="メイリオ" pitchFamily="50" charset="-128"/>
            </a:endParaRPr>
          </a:p>
          <a:p>
            <a:pPr defTabSz="714461" eaLnBrk="1" hangingPunct="1">
              <a:spcBef>
                <a:spcPts val="429"/>
              </a:spcBef>
              <a:buNone/>
              <a:defRPr/>
            </a:pPr>
            <a:r>
              <a:rPr lang="en-US" altLang="ja-JP" sz="1600" b="1" u="sng" dirty="0">
                <a:latin typeface="Meiryo UI" panose="020B0604030504040204" pitchFamily="50" charset="-128"/>
                <a:ea typeface="Meiryo UI" panose="020B0604030504040204" pitchFamily="50" charset="-128"/>
                <a:cs typeface="メイリオ" pitchFamily="50" charset="-128"/>
              </a:rPr>
              <a:t>【</a:t>
            </a:r>
            <a:r>
              <a:rPr lang="ja-JP" altLang="en-US" sz="1600" b="1" u="sng" dirty="0">
                <a:latin typeface="Meiryo UI" panose="020B0604030504040204" pitchFamily="50" charset="-128"/>
                <a:ea typeface="Meiryo UI" panose="020B0604030504040204" pitchFamily="50" charset="-128"/>
                <a:cs typeface="メイリオ" pitchFamily="50" charset="-128"/>
              </a:rPr>
              <a:t>文章</a:t>
            </a:r>
            <a:r>
              <a:rPr lang="en-US" altLang="ja-JP" sz="1600" b="1" u="sng" dirty="0">
                <a:latin typeface="Meiryo UI" panose="020B0604030504040204" pitchFamily="50" charset="-128"/>
                <a:ea typeface="Meiryo UI" panose="020B0604030504040204" pitchFamily="50" charset="-128"/>
                <a:cs typeface="メイリオ" pitchFamily="50" charset="-128"/>
              </a:rPr>
              <a:t>】</a:t>
            </a:r>
          </a:p>
          <a:p>
            <a:pPr marL="266700" indent="-171450" defTabSz="714461" eaLnBrk="1" hangingPunct="1">
              <a:spcBef>
                <a:spcPts val="429"/>
              </a:spcBef>
              <a:buFont typeface="Arial" panose="020B0604020202020204" pitchFamily="34" charset="0"/>
              <a:buChar char="•"/>
              <a:defRPr/>
            </a:pPr>
            <a:r>
              <a:rPr lang="ja-JP" altLang="en-US" sz="1600" b="1" u="sng" dirty="0">
                <a:latin typeface="Meiryo UI" panose="020B0604030504040204" pitchFamily="50" charset="-128"/>
                <a:ea typeface="Meiryo UI" panose="020B0604030504040204" pitchFamily="50" charset="-128"/>
                <a:cs typeface="メイリオ" pitchFamily="50" charset="-128"/>
              </a:rPr>
              <a:t>「です。ます。」調（敬体）で作成</a:t>
            </a:r>
            <a:r>
              <a:rPr lang="ja-JP" altLang="en-US" sz="1600" dirty="0">
                <a:latin typeface="Meiryo UI" panose="020B0604030504040204" pitchFamily="50" charset="-128"/>
                <a:ea typeface="Meiryo UI" panose="020B0604030504040204" pitchFamily="50" charset="-128"/>
                <a:cs typeface="メイリオ" pitchFamily="50" charset="-128"/>
              </a:rPr>
              <a:t>してください</a:t>
            </a:r>
            <a:r>
              <a:rPr lang="ja-JP" altLang="en-US" sz="1600" dirty="0" smtClean="0">
                <a:latin typeface="Meiryo UI" panose="020B0604030504040204" pitchFamily="50" charset="-128"/>
                <a:ea typeface="Meiryo UI" panose="020B0604030504040204" pitchFamily="50" charset="-128"/>
                <a:cs typeface="メイリオ" pitchFamily="50" charset="-128"/>
              </a:rPr>
              <a:t>。</a:t>
            </a:r>
            <a:endParaRPr lang="en-US" altLang="ja-JP" sz="1600" dirty="0" smtClean="0">
              <a:latin typeface="Meiryo UI" panose="020B0604030504040204" pitchFamily="50" charset="-128"/>
              <a:ea typeface="Meiryo UI" panose="020B0604030504040204" pitchFamily="50" charset="-128"/>
              <a:cs typeface="メイリオ" pitchFamily="50" charset="-128"/>
            </a:endParaRPr>
          </a:p>
          <a:p>
            <a:pPr marL="266700" indent="-171450" defTabSz="714461" eaLnBrk="1" hangingPunct="1">
              <a:spcBef>
                <a:spcPts val="429"/>
              </a:spcBef>
              <a:buFont typeface="Arial" panose="020B0604020202020204" pitchFamily="34" charset="0"/>
              <a:buChar char="•"/>
              <a:defRPr/>
            </a:pPr>
            <a:r>
              <a:rPr lang="ja-JP" altLang="en-US" sz="1600" b="1" u="sng" dirty="0" smtClean="0">
                <a:latin typeface="Meiryo UI" panose="020B0604030504040204" pitchFamily="50" charset="-128"/>
                <a:ea typeface="Meiryo UI" panose="020B0604030504040204" pitchFamily="50" charset="-128"/>
                <a:cs typeface="メイリオ" pitchFamily="50" charset="-128"/>
              </a:rPr>
              <a:t>読点</a:t>
            </a:r>
            <a:r>
              <a:rPr lang="ja-JP" altLang="en-US" sz="1600" b="1" u="sng" dirty="0">
                <a:latin typeface="Meiryo UI" panose="020B0604030504040204" pitchFamily="50" charset="-128"/>
                <a:ea typeface="Meiryo UI" panose="020B0604030504040204" pitchFamily="50" charset="-128"/>
                <a:cs typeface="メイリオ" pitchFamily="50" charset="-128"/>
              </a:rPr>
              <a:t>は「、」とします</a:t>
            </a:r>
            <a:r>
              <a:rPr lang="ja-JP" altLang="en-US" sz="1600" dirty="0" smtClean="0">
                <a:latin typeface="Meiryo UI" panose="020B0604030504040204" pitchFamily="50" charset="-128"/>
                <a:ea typeface="Meiryo UI" panose="020B0604030504040204" pitchFamily="50" charset="-128"/>
                <a:cs typeface="メイリオ" pitchFamily="50" charset="-128"/>
              </a:rPr>
              <a:t>。</a:t>
            </a:r>
            <a:endParaRPr lang="en-US" altLang="ja-JP" sz="1600" dirty="0" smtClean="0">
              <a:latin typeface="Meiryo UI" panose="020B0604030504040204" pitchFamily="50" charset="-128"/>
              <a:ea typeface="Meiryo UI" panose="020B0604030504040204" pitchFamily="50" charset="-128"/>
              <a:cs typeface="メイリオ" pitchFamily="50" charset="-128"/>
            </a:endParaRPr>
          </a:p>
          <a:p>
            <a:pPr marL="266700" indent="-171450" defTabSz="714461" eaLnBrk="1" hangingPunct="1">
              <a:spcBef>
                <a:spcPts val="429"/>
              </a:spcBef>
              <a:buFont typeface="Arial" panose="020B0604020202020204" pitchFamily="34" charset="0"/>
              <a:buChar char="•"/>
              <a:defRPr/>
            </a:pPr>
            <a:r>
              <a:rPr lang="ja-JP" altLang="en-US" sz="1600" dirty="0" smtClean="0">
                <a:latin typeface="Meiryo UI" panose="020B0604030504040204" pitchFamily="50" charset="-128"/>
                <a:ea typeface="Meiryo UI" panose="020B0604030504040204" pitchFamily="50" charset="-128"/>
                <a:cs typeface="メイリオ" pitchFamily="50" charset="-128"/>
              </a:rPr>
              <a:t>常用</a:t>
            </a:r>
            <a:r>
              <a:rPr lang="ja-JP" altLang="en-US" sz="1600" dirty="0">
                <a:latin typeface="Meiryo UI" panose="020B0604030504040204" pitchFamily="50" charset="-128"/>
                <a:ea typeface="Meiryo UI" panose="020B0604030504040204" pitchFamily="50" charset="-128"/>
                <a:cs typeface="メイリオ" pitchFamily="50" charset="-128"/>
              </a:rPr>
              <a:t>漢字のみ表示されます</a:t>
            </a:r>
            <a:r>
              <a:rPr lang="ja-JP" altLang="en-US" sz="1600" dirty="0" smtClean="0">
                <a:latin typeface="Meiryo UI" panose="020B0604030504040204" pitchFamily="50" charset="-128"/>
                <a:ea typeface="Meiryo UI" panose="020B0604030504040204" pitchFamily="50" charset="-128"/>
                <a:cs typeface="メイリオ" pitchFamily="50" charset="-128"/>
              </a:rPr>
              <a:t>。</a:t>
            </a:r>
            <a:endParaRPr lang="en-US" altLang="ja-JP" sz="1600" dirty="0" smtClean="0">
              <a:latin typeface="Meiryo UI" panose="020B0604030504040204" pitchFamily="50" charset="-128"/>
              <a:ea typeface="Meiryo UI" panose="020B0604030504040204" pitchFamily="50" charset="-128"/>
              <a:cs typeface="メイリオ" pitchFamily="50" charset="-128"/>
            </a:endParaRPr>
          </a:p>
          <a:p>
            <a:pPr marL="266700" indent="-171450" defTabSz="714461" eaLnBrk="1" hangingPunct="1">
              <a:spcBef>
                <a:spcPts val="429"/>
              </a:spcBef>
              <a:buFont typeface="Arial" panose="020B0604020202020204" pitchFamily="34" charset="0"/>
              <a:buChar char="•"/>
              <a:defRPr/>
            </a:pPr>
            <a:r>
              <a:rPr lang="ja-JP" altLang="en-US" sz="1600" dirty="0" smtClean="0">
                <a:latin typeface="Meiryo UI" panose="020B0604030504040204" pitchFamily="50" charset="-128"/>
                <a:ea typeface="Meiryo UI" panose="020B0604030504040204" pitchFamily="50" charset="-128"/>
                <a:cs typeface="メイリオ" pitchFamily="50" charset="-128"/>
              </a:rPr>
              <a:t>フォント</a:t>
            </a:r>
            <a:r>
              <a:rPr lang="ja-JP" altLang="en-US" sz="1600" dirty="0">
                <a:latin typeface="Meiryo UI" panose="020B0604030504040204" pitchFamily="50" charset="-128"/>
                <a:ea typeface="Meiryo UI" panose="020B0604030504040204" pitchFamily="50" charset="-128"/>
                <a:cs typeface="メイリオ" pitchFamily="50" charset="-128"/>
              </a:rPr>
              <a:t>の変更はできません。強調したい部分は，太字もしくは黄色下線が可能です。</a:t>
            </a:r>
            <a:endParaRPr lang="en-US" altLang="ja-JP" sz="1600" dirty="0">
              <a:latin typeface="Meiryo UI" panose="020B0604030504040204" pitchFamily="50" charset="-128"/>
              <a:ea typeface="Meiryo UI" panose="020B0604030504040204" pitchFamily="50" charset="-128"/>
              <a:cs typeface="メイリオ" pitchFamily="50" charset="-128"/>
            </a:endParaRPr>
          </a:p>
          <a:p>
            <a:pPr defTabSz="714461" eaLnBrk="1" hangingPunct="1">
              <a:spcBef>
                <a:spcPts val="429"/>
              </a:spcBef>
              <a:buNone/>
              <a:defRPr/>
            </a:pPr>
            <a:endParaRPr lang="en-US" altLang="ja-JP" sz="1600" dirty="0">
              <a:latin typeface="Meiryo UI" panose="020B0604030504040204" pitchFamily="50" charset="-128"/>
              <a:ea typeface="Meiryo UI" panose="020B0604030504040204" pitchFamily="50" charset="-128"/>
              <a:cs typeface="メイリオ" pitchFamily="50" charset="-128"/>
            </a:endParaRPr>
          </a:p>
          <a:p>
            <a:pPr defTabSz="714461" eaLnBrk="1" hangingPunct="1">
              <a:spcBef>
                <a:spcPts val="429"/>
              </a:spcBef>
              <a:buNone/>
              <a:defRPr/>
            </a:pPr>
            <a:r>
              <a:rPr lang="en-US" altLang="ja-JP" sz="1600" b="1" u="sng" dirty="0">
                <a:latin typeface="Meiryo UI" panose="020B0604030504040204" pitchFamily="50" charset="-128"/>
                <a:ea typeface="Meiryo UI" panose="020B0604030504040204" pitchFamily="50" charset="-128"/>
                <a:cs typeface="メイリオ" pitchFamily="50" charset="-128"/>
              </a:rPr>
              <a:t>【</a:t>
            </a:r>
            <a:r>
              <a:rPr lang="ja-JP" altLang="en-US" sz="1600" b="1" u="sng" dirty="0">
                <a:latin typeface="Meiryo UI" panose="020B0604030504040204" pitchFamily="50" charset="-128"/>
                <a:ea typeface="Meiryo UI" panose="020B0604030504040204" pitchFamily="50" charset="-128"/>
                <a:cs typeface="メイリオ" pitchFamily="50" charset="-128"/>
              </a:rPr>
              <a:t>写真</a:t>
            </a:r>
            <a:r>
              <a:rPr lang="en-US" altLang="ja-JP" sz="1600" b="1" u="sng" dirty="0">
                <a:latin typeface="Meiryo UI" panose="020B0604030504040204" pitchFamily="50" charset="-128"/>
                <a:ea typeface="Meiryo UI" panose="020B0604030504040204" pitchFamily="50" charset="-128"/>
                <a:cs typeface="メイリオ" pitchFamily="50" charset="-128"/>
              </a:rPr>
              <a:t>】</a:t>
            </a:r>
          </a:p>
          <a:p>
            <a:pPr marL="266700" indent="-171450" defTabSz="714461" eaLnBrk="1" hangingPunct="1">
              <a:spcBef>
                <a:spcPts val="429"/>
              </a:spcBef>
              <a:buFont typeface="Arial" panose="020B0604020202020204" pitchFamily="34" charset="0"/>
              <a:buChar char="•"/>
              <a:defRPr/>
            </a:pPr>
            <a:r>
              <a:rPr lang="ja-JP" altLang="en-US" sz="1600" b="1" u="sng" dirty="0">
                <a:latin typeface="Meiryo UI" panose="020B0604030504040204" pitchFamily="50" charset="-128"/>
                <a:ea typeface="Meiryo UI" panose="020B0604030504040204" pitchFamily="50" charset="-128"/>
              </a:rPr>
              <a:t>記事本文中に添付した写真すべての生</a:t>
            </a:r>
            <a:r>
              <a:rPr lang="ja-JP" altLang="en-US" sz="1600" b="1" u="sng" dirty="0" smtClean="0">
                <a:latin typeface="Meiryo UI" panose="020B0604030504040204" pitchFamily="50" charset="-128"/>
                <a:ea typeface="Meiryo UI" panose="020B0604030504040204" pitchFamily="50" charset="-128"/>
              </a:rPr>
              <a:t>データ</a:t>
            </a:r>
            <a:r>
              <a:rPr lang="ja-JP" altLang="en-US" sz="1600" b="1" u="sng" dirty="0">
                <a:latin typeface="Meiryo UI" panose="020B0604030504040204" pitchFamily="50" charset="-128"/>
                <a:ea typeface="Meiryo UI" panose="020B0604030504040204" pitchFamily="50" charset="-128"/>
              </a:rPr>
              <a:t>（</a:t>
            </a:r>
            <a:r>
              <a:rPr lang="en-US" altLang="ja-JP" sz="1600" b="1" u="sng" dirty="0" smtClean="0">
                <a:latin typeface="Meiryo UI" panose="020B0604030504040204" pitchFamily="50" charset="-128"/>
                <a:ea typeface="Meiryo UI" panose="020B0604030504040204" pitchFamily="50" charset="-128"/>
              </a:rPr>
              <a:t>JPEG</a:t>
            </a:r>
            <a:r>
              <a:rPr lang="ja-JP" altLang="en-US" sz="1600" b="1" u="sng" dirty="0">
                <a:latin typeface="Meiryo UI" panose="020B0604030504040204" pitchFamily="50" charset="-128"/>
                <a:ea typeface="Meiryo UI" panose="020B0604030504040204" pitchFamily="50" charset="-128"/>
              </a:rPr>
              <a:t>や</a:t>
            </a:r>
            <a:r>
              <a:rPr lang="en-US" altLang="ja-JP" sz="1600" b="1" u="sng" dirty="0">
                <a:latin typeface="Meiryo UI" panose="020B0604030504040204" pitchFamily="50" charset="-128"/>
                <a:ea typeface="Meiryo UI" panose="020B0604030504040204" pitchFamily="50" charset="-128"/>
              </a:rPr>
              <a:t>PING</a:t>
            </a:r>
            <a:r>
              <a:rPr lang="ja-JP" altLang="en-US" sz="1600" b="1" u="sng" dirty="0" smtClean="0">
                <a:latin typeface="Meiryo UI" panose="020B0604030504040204" pitchFamily="50" charset="-128"/>
                <a:ea typeface="Meiryo UI" panose="020B0604030504040204" pitchFamily="50" charset="-128"/>
              </a:rPr>
              <a:t>など）を</a:t>
            </a:r>
            <a:r>
              <a:rPr lang="ja-JP" altLang="en-US" sz="1600" b="1" u="sng" dirty="0">
                <a:latin typeface="Meiryo UI" panose="020B0604030504040204" pitchFamily="50" charset="-128"/>
                <a:ea typeface="Meiryo UI" panose="020B0604030504040204" pitchFamily="50" charset="-128"/>
              </a:rPr>
              <a:t>別途送付願います</a:t>
            </a:r>
            <a:r>
              <a:rPr lang="ja-JP" altLang="en-US" sz="1600" dirty="0" smtClean="0">
                <a:latin typeface="Meiryo UI" panose="020B0604030504040204" pitchFamily="50" charset="-128"/>
                <a:ea typeface="Meiryo UI" panose="020B0604030504040204" pitchFamily="50" charset="-128"/>
              </a:rPr>
              <a:t>。なお</a:t>
            </a:r>
            <a:r>
              <a:rPr lang="ja-JP" altLang="en-US" sz="1600" dirty="0">
                <a:latin typeface="Meiryo UI" panose="020B0604030504040204" pitchFamily="50" charset="-128"/>
                <a:ea typeface="Meiryo UI" panose="020B0604030504040204" pitchFamily="50" charset="-128"/>
              </a:rPr>
              <a:t>，</a:t>
            </a:r>
            <a:r>
              <a:rPr lang="ja-JP" altLang="en-US" sz="1600" dirty="0" smtClean="0">
                <a:latin typeface="Meiryo UI" panose="020B0604030504040204" pitchFamily="50" charset="-128"/>
                <a:ea typeface="Meiryo UI" panose="020B0604030504040204" pitchFamily="50" charset="-128"/>
              </a:rPr>
              <a:t>システムの都合上，</a:t>
            </a:r>
            <a:r>
              <a:rPr lang="ja-JP" altLang="en-US" sz="1600" b="1" u="sng" dirty="0" smtClean="0">
                <a:latin typeface="Meiryo UI" panose="020B0604030504040204" pitchFamily="50" charset="-128"/>
                <a:ea typeface="Meiryo UI" panose="020B0604030504040204" pitchFamily="50" charset="-128"/>
              </a:rPr>
              <a:t>デジタルＢＲＩＤＧＥ</a:t>
            </a:r>
            <a:r>
              <a:rPr lang="ja-JP" altLang="en-US" sz="1600" b="1" u="sng" dirty="0">
                <a:latin typeface="Meiryo UI" panose="020B0604030504040204" pitchFamily="50" charset="-128"/>
                <a:ea typeface="Meiryo UI" panose="020B0604030504040204" pitchFamily="50" charset="-128"/>
              </a:rPr>
              <a:t>に</a:t>
            </a:r>
            <a:r>
              <a:rPr lang="ja-JP" altLang="en-US" sz="1600" b="1" u="sng" dirty="0" smtClean="0">
                <a:latin typeface="Meiryo UI" panose="020B0604030504040204" pitchFamily="50" charset="-128"/>
                <a:ea typeface="Meiryo UI" panose="020B0604030504040204" pitchFamily="50" charset="-128"/>
              </a:rPr>
              <a:t>は</a:t>
            </a:r>
            <a:r>
              <a:rPr lang="ja-JP" altLang="en-US" sz="1600" b="1" u="sng" dirty="0">
                <a:latin typeface="Meiryo UI" panose="020B0604030504040204" pitchFamily="50" charset="-128"/>
                <a:ea typeface="Meiryo UI" panose="020B0604030504040204" pitchFamily="50" charset="-128"/>
              </a:rPr>
              <a:t>，記事本文中の写真ではなく，生データの写真が掲載されます</a:t>
            </a:r>
            <a:r>
              <a:rPr lang="ja-JP" altLang="en-US" sz="1600" dirty="0">
                <a:latin typeface="Meiryo UI" panose="020B0604030504040204" pitchFamily="50" charset="-128"/>
                <a:ea typeface="Meiryo UI" panose="020B0604030504040204" pitchFamily="50" charset="-128"/>
              </a:rPr>
              <a:t>ので，ご留意願います</a:t>
            </a:r>
            <a:r>
              <a:rPr lang="ja-JP" altLang="en-US" sz="1600" dirty="0" smtClean="0">
                <a:latin typeface="Meiryo UI" panose="020B0604030504040204" pitchFamily="50" charset="-128"/>
                <a:ea typeface="Meiryo UI" panose="020B0604030504040204" pitchFamily="50" charset="-128"/>
              </a:rPr>
              <a:t>。</a:t>
            </a:r>
            <a:endParaRPr lang="en-US" altLang="ja-JP" sz="1600" dirty="0" smtClean="0">
              <a:latin typeface="Meiryo UI" panose="020B0604030504040204" pitchFamily="50" charset="-128"/>
              <a:ea typeface="Meiryo UI" panose="020B0604030504040204" pitchFamily="50" charset="-128"/>
            </a:endParaRPr>
          </a:p>
          <a:p>
            <a:pPr marL="266700" indent="-171450" defTabSz="714461" eaLnBrk="1" hangingPunct="1">
              <a:spcBef>
                <a:spcPts val="429"/>
              </a:spcBef>
              <a:buFont typeface="Arial" panose="020B0604020202020204" pitchFamily="34" charset="0"/>
              <a:buChar char="•"/>
              <a:defRPr/>
            </a:pPr>
            <a:r>
              <a:rPr lang="ja-JP" altLang="en-US" sz="1600" dirty="0" smtClean="0">
                <a:latin typeface="Meiryo UI" panose="020B0604030504040204" pitchFamily="50" charset="-128"/>
                <a:ea typeface="Meiryo UI" panose="020B0604030504040204" pitchFamily="50" charset="-128"/>
                <a:cs typeface="メイリオ" pitchFamily="50" charset="-128"/>
              </a:rPr>
              <a:t>写真</a:t>
            </a:r>
            <a:r>
              <a:rPr lang="ja-JP" altLang="en-US" sz="1600" dirty="0">
                <a:latin typeface="Meiryo UI" panose="020B0604030504040204" pitchFamily="50" charset="-128"/>
                <a:ea typeface="Meiryo UI" panose="020B0604030504040204" pitchFamily="50" charset="-128"/>
                <a:cs typeface="メイリオ" pitchFamily="50" charset="-128"/>
              </a:rPr>
              <a:t>は社内に配備された撮影機器を使用</a:t>
            </a:r>
            <a:r>
              <a:rPr lang="ja-JP" altLang="en-US" sz="1600" dirty="0" smtClean="0">
                <a:latin typeface="Meiryo UI" panose="020B0604030504040204" pitchFamily="50" charset="-128"/>
                <a:ea typeface="Meiryo UI" panose="020B0604030504040204" pitchFamily="50" charset="-128"/>
                <a:cs typeface="メイリオ" pitchFamily="50" charset="-128"/>
              </a:rPr>
              <a:t>し提出するようお願い</a:t>
            </a:r>
            <a:r>
              <a:rPr lang="ja-JP" altLang="en-US" sz="1600" dirty="0">
                <a:latin typeface="Meiryo UI" panose="020B0604030504040204" pitchFamily="50" charset="-128"/>
                <a:ea typeface="Meiryo UI" panose="020B0604030504040204" pitchFamily="50" charset="-128"/>
                <a:cs typeface="メイリオ" pitchFamily="50" charset="-128"/>
              </a:rPr>
              <a:t>いたします。なお，容量が大きく添付が難しい場合は，共有フォルダもしくは</a:t>
            </a:r>
            <a:r>
              <a:rPr lang="en-US" altLang="ja-JP" sz="1600" dirty="0">
                <a:latin typeface="Meiryo UI" panose="020B0604030504040204" pitchFamily="50" charset="-128"/>
                <a:ea typeface="Meiryo UI" panose="020B0604030504040204" pitchFamily="50" charset="-128"/>
                <a:cs typeface="メイリオ" pitchFamily="50" charset="-128"/>
              </a:rPr>
              <a:t>DVD</a:t>
            </a:r>
            <a:r>
              <a:rPr lang="ja-JP" altLang="en-US" sz="1600" dirty="0">
                <a:latin typeface="Meiryo UI" panose="020B0604030504040204" pitchFamily="50" charset="-128"/>
                <a:ea typeface="Meiryo UI" panose="020B0604030504040204" pitchFamily="50" charset="-128"/>
                <a:cs typeface="メイリオ" pitchFamily="50" charset="-128"/>
              </a:rPr>
              <a:t>（リリースフォルダを通すこと）による提出をお願いします（この場合は，別途ご相談ください）</a:t>
            </a:r>
            <a:r>
              <a:rPr lang="ja-JP" altLang="en-US" sz="1600" dirty="0" smtClean="0">
                <a:latin typeface="Meiryo UI" panose="020B0604030504040204" pitchFamily="50" charset="-128"/>
                <a:ea typeface="Meiryo UI" panose="020B0604030504040204" pitchFamily="50" charset="-128"/>
                <a:cs typeface="メイリオ" pitchFamily="50" charset="-128"/>
              </a:rPr>
              <a:t>。</a:t>
            </a:r>
            <a:endParaRPr lang="en-US" altLang="ja-JP" sz="1600" dirty="0">
              <a:latin typeface="Meiryo UI" panose="020B0604030504040204" pitchFamily="50" charset="-128"/>
              <a:ea typeface="Meiryo UI" panose="020B0604030504040204" pitchFamily="50" charset="-128"/>
              <a:cs typeface="メイリオ" pitchFamily="50" charset="-128"/>
            </a:endParaRPr>
          </a:p>
          <a:p>
            <a:pPr marL="266700" indent="-171450" defTabSz="714461" eaLnBrk="1" hangingPunct="1">
              <a:spcBef>
                <a:spcPts val="429"/>
              </a:spcBef>
              <a:buFont typeface="Arial" panose="020B0604020202020204" pitchFamily="34" charset="0"/>
              <a:buChar char="•"/>
              <a:defRPr/>
            </a:pPr>
            <a:r>
              <a:rPr lang="ja-JP" altLang="en-US" sz="1600" dirty="0" smtClean="0">
                <a:latin typeface="Meiryo UI" panose="020B0604030504040204" pitchFamily="50" charset="-128"/>
                <a:ea typeface="Meiryo UI" panose="020B0604030504040204" pitchFamily="50" charset="-128"/>
                <a:cs typeface="メイリオ" pitchFamily="50" charset="-128"/>
              </a:rPr>
              <a:t>撮影</a:t>
            </a:r>
            <a:r>
              <a:rPr lang="ja-JP" altLang="en-US" sz="1600" dirty="0">
                <a:latin typeface="Meiryo UI" panose="020B0604030504040204" pitchFamily="50" charset="-128"/>
                <a:ea typeface="Meiryo UI" panose="020B0604030504040204" pitchFamily="50" charset="-128"/>
                <a:cs typeface="メイリオ" pitchFamily="50" charset="-128"/>
              </a:rPr>
              <a:t>を行う際は</a:t>
            </a:r>
            <a:r>
              <a:rPr lang="ja-JP" altLang="en-US" sz="1600" b="1" u="sng" dirty="0">
                <a:latin typeface="Meiryo UI" panose="020B0604030504040204" pitchFamily="50" charset="-128"/>
                <a:ea typeface="Meiryo UI" panose="020B0604030504040204" pitchFamily="50" charset="-128"/>
                <a:cs typeface="メイリオ" pitchFamily="50" charset="-128"/>
              </a:rPr>
              <a:t>「横位置」で撮影</a:t>
            </a:r>
            <a:r>
              <a:rPr lang="ja-JP" altLang="en-US" sz="1600" dirty="0">
                <a:latin typeface="Meiryo UI" panose="020B0604030504040204" pitchFamily="50" charset="-128"/>
                <a:ea typeface="Meiryo UI" panose="020B0604030504040204" pitchFamily="50" charset="-128"/>
                <a:cs typeface="メイリオ" pitchFamily="50" charset="-128"/>
              </a:rPr>
              <a:t>してください。</a:t>
            </a:r>
            <a:endParaRPr lang="en-US" altLang="ja-JP" sz="1600" dirty="0">
              <a:latin typeface="Meiryo UI" panose="020B0604030504040204" pitchFamily="50" charset="-128"/>
              <a:ea typeface="Meiryo UI" panose="020B0604030504040204" pitchFamily="50" charset="-128"/>
              <a:cs typeface="メイリオ" pitchFamily="50" charset="-128"/>
            </a:endParaRPr>
          </a:p>
        </p:txBody>
      </p:sp>
    </p:spTree>
    <p:extLst>
      <p:ext uri="{BB962C8B-B14F-4D97-AF65-F5344CB8AC3E}">
        <p14:creationId xmlns:p14="http://schemas.microsoft.com/office/powerpoint/2010/main" val="1397763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317501" y="3111490"/>
            <a:ext cx="6235697" cy="18078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962" dirty="0">
              <a:solidFill>
                <a:schemeClr val="tx1"/>
              </a:solidFill>
            </a:endParaRPr>
          </a:p>
        </p:txBody>
      </p:sp>
      <p:sp>
        <p:nvSpPr>
          <p:cNvPr id="7" name="正方形/長方形 6"/>
          <p:cNvSpPr/>
          <p:nvPr/>
        </p:nvSpPr>
        <p:spPr>
          <a:xfrm>
            <a:off x="317501" y="2714693"/>
            <a:ext cx="6235697" cy="3967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dirty="0">
                <a:solidFill>
                  <a:schemeClr val="tx1"/>
                </a:solidFill>
              </a:rPr>
              <a:t>１．取り組み概要</a:t>
            </a:r>
            <a:endParaRPr lang="en-US" altLang="ja-JP" sz="1200" b="1" dirty="0">
              <a:solidFill>
                <a:schemeClr val="tx1"/>
              </a:solidFill>
            </a:endParaRPr>
          </a:p>
        </p:txBody>
      </p:sp>
      <p:sp>
        <p:nvSpPr>
          <p:cNvPr id="9" name="正方形/長方形 8"/>
          <p:cNvSpPr/>
          <p:nvPr/>
        </p:nvSpPr>
        <p:spPr>
          <a:xfrm>
            <a:off x="317501" y="5064434"/>
            <a:ext cx="6235697" cy="39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dirty="0">
                <a:solidFill>
                  <a:schemeClr val="tx1"/>
                </a:solidFill>
              </a:rPr>
              <a:t>２．「より、そう、ちから。」の“深化”に向けて工夫した点</a:t>
            </a:r>
          </a:p>
        </p:txBody>
      </p:sp>
      <p:sp>
        <p:nvSpPr>
          <p:cNvPr id="10" name="正方形/長方形 9"/>
          <p:cNvSpPr/>
          <p:nvPr/>
        </p:nvSpPr>
        <p:spPr>
          <a:xfrm>
            <a:off x="515639" y="5472867"/>
            <a:ext cx="6153294" cy="7621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857" dirty="0">
              <a:solidFill>
                <a:schemeClr val="tx1"/>
              </a:solidFill>
            </a:endParaRPr>
          </a:p>
        </p:txBody>
      </p:sp>
      <p:sp>
        <p:nvSpPr>
          <p:cNvPr id="12" name="正方形/長方形 11"/>
          <p:cNvSpPr/>
          <p:nvPr/>
        </p:nvSpPr>
        <p:spPr>
          <a:xfrm>
            <a:off x="317500" y="7443874"/>
            <a:ext cx="6235698" cy="39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b="1" dirty="0">
                <a:solidFill>
                  <a:schemeClr val="tx1"/>
                </a:solidFill>
              </a:rPr>
              <a:t>３</a:t>
            </a:r>
            <a:r>
              <a:rPr lang="en-US" altLang="ja-JP" sz="1200" b="1" dirty="0">
                <a:solidFill>
                  <a:schemeClr val="tx1"/>
                </a:solidFill>
              </a:rPr>
              <a:t>.</a:t>
            </a:r>
            <a:r>
              <a:rPr lang="ja-JP" altLang="en-US" sz="1200" b="1" dirty="0">
                <a:solidFill>
                  <a:schemeClr val="tx1"/>
                </a:solidFill>
              </a:rPr>
              <a:t> 成果・課題</a:t>
            </a:r>
          </a:p>
        </p:txBody>
      </p:sp>
      <p:sp>
        <p:nvSpPr>
          <p:cNvPr id="28" name="正方形/長方形 27"/>
          <p:cNvSpPr/>
          <p:nvPr/>
        </p:nvSpPr>
        <p:spPr>
          <a:xfrm>
            <a:off x="317500" y="5460790"/>
            <a:ext cx="6235697" cy="18078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962" dirty="0">
              <a:solidFill>
                <a:schemeClr val="tx1"/>
              </a:solidFill>
            </a:endParaRPr>
          </a:p>
        </p:txBody>
      </p:sp>
      <p:sp>
        <p:nvSpPr>
          <p:cNvPr id="38" name="正方形/長方形 37"/>
          <p:cNvSpPr/>
          <p:nvPr/>
        </p:nvSpPr>
        <p:spPr>
          <a:xfrm>
            <a:off x="490237" y="3108526"/>
            <a:ext cx="6153293" cy="10760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dirty="0">
              <a:solidFill>
                <a:schemeClr val="tx1"/>
              </a:solidFill>
            </a:endParaRPr>
          </a:p>
        </p:txBody>
      </p:sp>
      <p:sp>
        <p:nvSpPr>
          <p:cNvPr id="42" name="正方形/長方形 41"/>
          <p:cNvSpPr/>
          <p:nvPr/>
        </p:nvSpPr>
        <p:spPr>
          <a:xfrm>
            <a:off x="515639" y="6519150"/>
            <a:ext cx="6153293" cy="12604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857" dirty="0">
                <a:solidFill>
                  <a:schemeClr val="tx1"/>
                </a:solidFill>
              </a:rPr>
              <a:t>　　</a:t>
            </a:r>
            <a:endParaRPr lang="ja-JP" altLang="ja-JP" sz="857" dirty="0">
              <a:solidFill>
                <a:schemeClr val="tx1"/>
              </a:solidFill>
            </a:endParaRPr>
          </a:p>
        </p:txBody>
      </p:sp>
      <p:sp>
        <p:nvSpPr>
          <p:cNvPr id="61" name="正方形/長方形 60"/>
          <p:cNvSpPr/>
          <p:nvPr/>
        </p:nvSpPr>
        <p:spPr>
          <a:xfrm>
            <a:off x="552710" y="8776181"/>
            <a:ext cx="4398086" cy="7599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857" dirty="0">
                <a:solidFill>
                  <a:schemeClr val="tx1"/>
                </a:solidFill>
              </a:rPr>
              <a:t>　</a:t>
            </a:r>
          </a:p>
        </p:txBody>
      </p:sp>
      <p:sp>
        <p:nvSpPr>
          <p:cNvPr id="18" name="正方形/長方形 17"/>
          <p:cNvSpPr/>
          <p:nvPr/>
        </p:nvSpPr>
        <p:spPr>
          <a:xfrm>
            <a:off x="317500" y="991664"/>
            <a:ext cx="2600731" cy="15762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62" dirty="0">
              <a:solidFill>
                <a:schemeClr val="tx1"/>
              </a:solidFill>
            </a:endParaRPr>
          </a:p>
        </p:txBody>
      </p:sp>
      <p:sp>
        <p:nvSpPr>
          <p:cNvPr id="19" name="正方形/長方形 18"/>
          <p:cNvSpPr/>
          <p:nvPr/>
        </p:nvSpPr>
        <p:spPr>
          <a:xfrm>
            <a:off x="3035300" y="995489"/>
            <a:ext cx="3517900" cy="7279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429" dirty="0">
              <a:solidFill>
                <a:schemeClr val="tx1"/>
              </a:solidFill>
              <a:effectLst>
                <a:outerShdw blurRad="38100" dist="38100" dir="2700000" algn="tl">
                  <a:srgbClr val="000000">
                    <a:alpha val="43137"/>
                  </a:srgbClr>
                </a:outerShdw>
              </a:effectLst>
              <a:latin typeface="+mn-ea"/>
            </a:endParaRPr>
          </a:p>
        </p:txBody>
      </p:sp>
      <p:sp>
        <p:nvSpPr>
          <p:cNvPr id="20" name="正方形/長方形 19"/>
          <p:cNvSpPr/>
          <p:nvPr/>
        </p:nvSpPr>
        <p:spPr>
          <a:xfrm>
            <a:off x="3035300" y="1723480"/>
            <a:ext cx="3517900" cy="38977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dirty="0">
              <a:solidFill>
                <a:schemeClr val="tx1"/>
              </a:solidFill>
              <a:latin typeface="+mn-ea"/>
            </a:endParaRPr>
          </a:p>
        </p:txBody>
      </p:sp>
      <p:sp>
        <p:nvSpPr>
          <p:cNvPr id="17" name="正方形/長方形 16"/>
          <p:cNvSpPr/>
          <p:nvPr/>
        </p:nvSpPr>
        <p:spPr>
          <a:xfrm>
            <a:off x="3035298" y="2113259"/>
            <a:ext cx="3517900" cy="4558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000" dirty="0">
              <a:solidFill>
                <a:schemeClr val="tx1"/>
              </a:solidFill>
              <a:latin typeface="+mn-ea"/>
            </a:endParaRPr>
          </a:p>
        </p:txBody>
      </p:sp>
      <p:sp>
        <p:nvSpPr>
          <p:cNvPr id="2" name="正方形/長方形 1"/>
          <p:cNvSpPr/>
          <p:nvPr/>
        </p:nvSpPr>
        <p:spPr>
          <a:xfrm>
            <a:off x="4314825" y="606680"/>
            <a:ext cx="2263231" cy="278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rPr>
              <a:t>投稿日：</a:t>
            </a:r>
          </a:p>
        </p:txBody>
      </p:sp>
      <p:sp>
        <p:nvSpPr>
          <p:cNvPr id="22" name="正方形/長方形 21"/>
          <p:cNvSpPr/>
          <p:nvPr/>
        </p:nvSpPr>
        <p:spPr>
          <a:xfrm>
            <a:off x="317500" y="3116369"/>
            <a:ext cx="6235698" cy="7621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857" dirty="0">
              <a:solidFill>
                <a:schemeClr val="tx1"/>
              </a:solidFill>
            </a:endParaRPr>
          </a:p>
        </p:txBody>
      </p:sp>
      <p:sp>
        <p:nvSpPr>
          <p:cNvPr id="23" name="正方形/長方形 22"/>
          <p:cNvSpPr/>
          <p:nvPr/>
        </p:nvSpPr>
        <p:spPr>
          <a:xfrm>
            <a:off x="317499" y="7839874"/>
            <a:ext cx="6235698" cy="18078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962" dirty="0">
              <a:solidFill>
                <a:schemeClr val="tx1"/>
              </a:solidFill>
            </a:endParaRPr>
          </a:p>
        </p:txBody>
      </p:sp>
      <p:sp>
        <p:nvSpPr>
          <p:cNvPr id="3" name="正方形/長方形 2"/>
          <p:cNvSpPr/>
          <p:nvPr/>
        </p:nvSpPr>
        <p:spPr>
          <a:xfrm>
            <a:off x="317499" y="305421"/>
            <a:ext cx="3854451" cy="586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r>
              <a:rPr lang="ja-JP" altLang="en-US" sz="1200" b="1" u="sng" spc="-120" dirty="0">
                <a:solidFill>
                  <a:schemeClr val="tx1"/>
                </a:solidFill>
              </a:rPr>
              <a:t>次ページ以降の</a:t>
            </a:r>
            <a:r>
              <a:rPr lang="ja-JP" altLang="en-US" sz="1200" b="1" u="sng" spc="-120" dirty="0" smtClean="0">
                <a:solidFill>
                  <a:schemeClr val="tx1"/>
                </a:solidFill>
              </a:rPr>
              <a:t>「記事作成にあたっての留意</a:t>
            </a:r>
            <a:r>
              <a:rPr lang="ja-JP" altLang="en-US" sz="1200" b="1" u="sng" spc="-120" dirty="0">
                <a:solidFill>
                  <a:schemeClr val="tx1"/>
                </a:solidFill>
              </a:rPr>
              <a:t>事項</a:t>
            </a:r>
            <a:r>
              <a:rPr lang="ja-JP" altLang="en-US" sz="1200" b="1" u="sng" spc="-120" dirty="0" smtClean="0">
                <a:solidFill>
                  <a:schemeClr val="tx1"/>
                </a:solidFill>
              </a:rPr>
              <a:t>」および</a:t>
            </a:r>
            <a:endParaRPr lang="en-US" altLang="ja-JP" sz="1200" b="1" u="sng" spc="-120" dirty="0" smtClean="0">
              <a:solidFill>
                <a:schemeClr val="tx1"/>
              </a:solidFill>
            </a:endParaRPr>
          </a:p>
          <a:p>
            <a:r>
              <a:rPr lang="ja-JP" altLang="en-US" sz="1200" b="1" u="sng" spc="-120" dirty="0" smtClean="0">
                <a:solidFill>
                  <a:schemeClr val="tx1"/>
                </a:solidFill>
              </a:rPr>
              <a:t>「記事フォーマット」をご確認の上，記載願います</a:t>
            </a:r>
            <a:endParaRPr lang="ja-JP" altLang="en-US" sz="1200" b="1" u="sng" spc="-120" dirty="0">
              <a:solidFill>
                <a:schemeClr val="tx1"/>
              </a:solidFill>
            </a:endParaRPr>
          </a:p>
        </p:txBody>
      </p:sp>
      <p:sp>
        <p:nvSpPr>
          <p:cNvPr id="24" name="正方形/長方形 23"/>
          <p:cNvSpPr/>
          <p:nvPr/>
        </p:nvSpPr>
        <p:spPr>
          <a:xfrm>
            <a:off x="5063319" y="176804"/>
            <a:ext cx="1514737" cy="354192"/>
          </a:xfrm>
          <a:prstGeom prst="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4" tIns="32657" rIns="65314" bIns="32657" numCol="1" spcCol="0" rtlCol="0" fromWordArt="0" anchor="ctr" anchorCtr="0" forceAA="0" compatLnSpc="1">
            <a:prstTxWarp prst="textNoShape">
              <a:avLst/>
            </a:prstTxWarp>
            <a:noAutofit/>
          </a:bodyPr>
          <a:lstStyle/>
          <a:p>
            <a:pPr algn="ctr"/>
            <a:r>
              <a:rPr lang="ja-JP" altLang="en-US" sz="1200" b="1" u="sng" spc="-120" dirty="0" smtClean="0">
                <a:solidFill>
                  <a:schemeClr val="bg1"/>
                </a:solidFill>
              </a:rPr>
              <a:t>投稿</a:t>
            </a:r>
            <a:r>
              <a:rPr lang="ja-JP" altLang="en-US" sz="1200" b="1" u="sng" spc="-120" dirty="0">
                <a:solidFill>
                  <a:schemeClr val="bg1"/>
                </a:solidFill>
              </a:rPr>
              <a:t>様式</a:t>
            </a:r>
          </a:p>
        </p:txBody>
      </p:sp>
    </p:spTree>
    <p:extLst>
      <p:ext uri="{BB962C8B-B14F-4D97-AF65-F5344CB8AC3E}">
        <p14:creationId xmlns:p14="http://schemas.microsoft.com/office/powerpoint/2010/main" val="17824057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a:blip r:embed="rId2"/>
          <a:stretch>
            <a:fillRect/>
          </a:stretch>
        </p:blipFill>
        <p:spPr>
          <a:xfrm>
            <a:off x="435428" y="566237"/>
            <a:ext cx="6116158" cy="5384997"/>
          </a:xfrm>
          <a:prstGeom prst="rect">
            <a:avLst/>
          </a:prstGeom>
        </p:spPr>
      </p:pic>
      <p:sp>
        <p:nvSpPr>
          <p:cNvPr id="3" name="テキスト プレースホルダー 2"/>
          <p:cNvSpPr>
            <a:spLocks noGrp="1"/>
          </p:cNvSpPr>
          <p:nvPr>
            <p:ph type="body" sz="quarter" idx="10"/>
          </p:nvPr>
        </p:nvSpPr>
        <p:spPr>
          <a:xfrm>
            <a:off x="136671" y="84398"/>
            <a:ext cx="6381017" cy="346739"/>
          </a:xfrm>
        </p:spPr>
        <p:txBody>
          <a:bodyPr>
            <a:noAutofit/>
          </a:bodyPr>
          <a:lstStyle/>
          <a:p>
            <a:pPr marL="0" indent="0">
              <a:buNone/>
            </a:pPr>
            <a:r>
              <a:rPr lang="ja-JP" altLang="en-US" sz="2000" dirty="0"/>
              <a:t>記事フォーマット</a:t>
            </a:r>
          </a:p>
        </p:txBody>
      </p:sp>
      <p:graphicFrame>
        <p:nvGraphicFramePr>
          <p:cNvPr id="6" name="表 5"/>
          <p:cNvGraphicFramePr>
            <a:graphicFrameLocks noGrp="1"/>
          </p:cNvGraphicFramePr>
          <p:nvPr>
            <p:extLst>
              <p:ext uri="{D42A27DB-BD31-4B8C-83A1-F6EECF244321}">
                <p14:modId xmlns:p14="http://schemas.microsoft.com/office/powerpoint/2010/main" val="2578791485"/>
              </p:ext>
            </p:extLst>
          </p:nvPr>
        </p:nvGraphicFramePr>
        <p:xfrm>
          <a:off x="435428" y="6022921"/>
          <a:ext cx="6116157" cy="3782248"/>
        </p:xfrm>
        <a:graphic>
          <a:graphicData uri="http://schemas.openxmlformats.org/drawingml/2006/table">
            <a:tbl>
              <a:tblPr firstRow="1" bandRow="1">
                <a:tableStyleId>{5940675A-B579-460E-94D1-54222C63F5DA}</a:tableStyleId>
              </a:tblPr>
              <a:tblGrid>
                <a:gridCol w="1184164">
                  <a:extLst>
                    <a:ext uri="{9D8B030D-6E8A-4147-A177-3AD203B41FA5}">
                      <a16:colId xmlns:a16="http://schemas.microsoft.com/office/drawing/2014/main" val="25341195"/>
                    </a:ext>
                  </a:extLst>
                </a:gridCol>
                <a:gridCol w="4931993">
                  <a:extLst>
                    <a:ext uri="{9D8B030D-6E8A-4147-A177-3AD203B41FA5}">
                      <a16:colId xmlns:a16="http://schemas.microsoft.com/office/drawing/2014/main" val="2104716121"/>
                    </a:ext>
                  </a:extLst>
                </a:gridCol>
              </a:tblGrid>
              <a:tr h="267594">
                <a:tc>
                  <a:txBody>
                    <a:bodyPr/>
                    <a:lstStyle/>
                    <a:p>
                      <a:pPr marL="0" marR="0" lvl="0" indent="0" algn="ctr" defTabSz="990564" rtl="0" eaLnBrk="1" fontAlgn="auto" latinLnBrk="0" hangingPunct="1">
                        <a:lnSpc>
                          <a:spcPts val="1700"/>
                        </a:lnSpc>
                        <a:spcBef>
                          <a:spcPts val="0"/>
                        </a:spcBef>
                        <a:spcAft>
                          <a:spcPts val="0"/>
                        </a:spcAft>
                        <a:buClrTx/>
                        <a:buSzTx/>
                        <a:buFontTx/>
                        <a:buNone/>
                        <a:tabLst/>
                        <a:defRPr/>
                      </a:pPr>
                      <a:r>
                        <a:rPr kumimoji="1" lang="ja-JP" altLang="en-US" sz="1400" b="1" dirty="0" smtClean="0">
                          <a:solidFill>
                            <a:schemeClr val="bg1"/>
                          </a:solidFill>
                          <a:latin typeface="Meiryo UI" panose="020B0604030504040204" pitchFamily="50" charset="-128"/>
                          <a:ea typeface="Meiryo UI" panose="020B0604030504040204" pitchFamily="50" charset="-128"/>
                        </a:rPr>
                        <a:t>項目</a:t>
                      </a:r>
                    </a:p>
                  </a:txBody>
                  <a:tcPr marL="63304" marR="63304" marT="31652" marB="31652" anchor="ctr">
                    <a:lnL w="12700" cap="flat" cmpd="sng" algn="ctr">
                      <a:solidFill>
                        <a:schemeClr val="tx1"/>
                      </a:solidFill>
                      <a:prstDash val="solid"/>
                      <a:round/>
                      <a:headEnd type="none" w="med" len="med"/>
                      <a:tailEnd type="none" w="med" len="med"/>
                    </a:lnL>
                    <a:solidFill>
                      <a:schemeClr val="accent5"/>
                    </a:solidFill>
                  </a:tcPr>
                </a:tc>
                <a:tc>
                  <a:txBody>
                    <a:bodyPr/>
                    <a:lstStyle/>
                    <a:p>
                      <a:pPr algn="ctr">
                        <a:lnSpc>
                          <a:spcPts val="1700"/>
                        </a:lnSpc>
                      </a:pPr>
                      <a:r>
                        <a:rPr kumimoji="1" lang="ja-JP" altLang="en-US" sz="1400" b="1" dirty="0" smtClean="0">
                          <a:solidFill>
                            <a:schemeClr val="bg1"/>
                          </a:solidFill>
                          <a:latin typeface="Meiryo UI" panose="020B0604030504040204" pitchFamily="50" charset="-128"/>
                          <a:ea typeface="Meiryo UI" panose="020B0604030504040204" pitchFamily="50" charset="-128"/>
                        </a:rPr>
                        <a:t>内容</a:t>
                      </a:r>
                      <a:endParaRPr kumimoji="1" lang="ja-JP" altLang="en-US" sz="1400" b="1" dirty="0">
                        <a:solidFill>
                          <a:schemeClr val="bg1"/>
                        </a:solidFill>
                        <a:latin typeface="Meiryo UI" panose="020B0604030504040204" pitchFamily="50" charset="-128"/>
                        <a:ea typeface="Meiryo UI" panose="020B0604030504040204" pitchFamily="50" charset="-128"/>
                      </a:endParaRPr>
                    </a:p>
                  </a:txBody>
                  <a:tcPr marL="63304" marR="63304" marT="31652" marB="31652" anchor="ctr">
                    <a:lnR w="12700" cap="flat" cmpd="sng" algn="ctr">
                      <a:solidFill>
                        <a:schemeClr val="tx1"/>
                      </a:solidFill>
                      <a:prstDash val="solid"/>
                      <a:round/>
                      <a:headEnd type="none" w="med" len="med"/>
                      <a:tailEnd type="none" w="med" len="med"/>
                    </a:lnR>
                    <a:solidFill>
                      <a:schemeClr val="accent5"/>
                    </a:solidFill>
                  </a:tcPr>
                </a:tc>
                <a:extLst>
                  <a:ext uri="{0D108BD9-81ED-4DB2-BD59-A6C34878D82A}">
                    <a16:rowId xmlns:a16="http://schemas.microsoft.com/office/drawing/2014/main" val="193182283"/>
                  </a:ext>
                </a:extLst>
              </a:tr>
              <a:tr h="267594">
                <a:tc>
                  <a:txBody>
                    <a:bodyPr/>
                    <a:lstStyle/>
                    <a:p>
                      <a:pPr marL="0" marR="0" lvl="0" indent="0" algn="l" defTabSz="990564" rtl="0" eaLnBrk="1" fontAlgn="auto" latinLnBrk="0" hangingPunct="1">
                        <a:lnSpc>
                          <a:spcPts val="1700"/>
                        </a:lnSpc>
                        <a:spcBef>
                          <a:spcPts val="0"/>
                        </a:spcBef>
                        <a:spcAft>
                          <a:spcPts val="0"/>
                        </a:spcAft>
                        <a:buClrTx/>
                        <a:buSzTx/>
                        <a:buFontTx/>
                        <a:buNone/>
                        <a:tabLst/>
                        <a:defRPr/>
                      </a:pPr>
                      <a:r>
                        <a:rPr kumimoji="1" lang="ja-JP" altLang="en-US" sz="1400" dirty="0" smtClean="0">
                          <a:latin typeface="Meiryo UI" panose="020B0604030504040204" pitchFamily="50" charset="-128"/>
                          <a:ea typeface="Meiryo UI" panose="020B0604030504040204" pitchFamily="50" charset="-128"/>
                        </a:rPr>
                        <a:t>①投稿日</a:t>
                      </a:r>
                    </a:p>
                  </a:txBody>
                  <a:tcPr marL="63304" marR="63304" marT="31652" marB="31652" anchor="ctr">
                    <a:lnL w="12700" cap="flat" cmpd="sng" algn="ctr">
                      <a:solidFill>
                        <a:schemeClr val="tx1"/>
                      </a:solidFill>
                      <a:prstDash val="solid"/>
                      <a:round/>
                      <a:headEnd type="none" w="med" len="med"/>
                      <a:tailEnd type="none" w="med" len="med"/>
                    </a:lnL>
                  </a:tcPr>
                </a:tc>
                <a:tc>
                  <a:txBody>
                    <a:bodyPr/>
                    <a:lstStyle/>
                    <a:p>
                      <a:pPr>
                        <a:lnSpc>
                          <a:spcPts val="1700"/>
                        </a:lnSpc>
                      </a:pPr>
                      <a:r>
                        <a:rPr kumimoji="1" lang="ja-JP" altLang="en-US" sz="1400" dirty="0" smtClean="0">
                          <a:solidFill>
                            <a:schemeClr val="tx1"/>
                          </a:solidFill>
                          <a:latin typeface="Meiryo UI" panose="020B0604030504040204" pitchFamily="50" charset="-128"/>
                          <a:ea typeface="Meiryo UI" panose="020B0604030504040204" pitchFamily="50" charset="-128"/>
                        </a:rPr>
                        <a:t>投稿日を記載</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marL="63304" marR="63304" marT="31652" marB="31652"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12239967"/>
                  </a:ext>
                </a:extLst>
              </a:tr>
              <a:tr h="267594">
                <a:tc>
                  <a:txBody>
                    <a:bodyPr/>
                    <a:lstStyle/>
                    <a:p>
                      <a:pPr marL="0" marR="0" lvl="0" indent="0" algn="l" defTabSz="990564" rtl="0" eaLnBrk="1" fontAlgn="auto" latinLnBrk="0" hangingPunct="1">
                        <a:lnSpc>
                          <a:spcPts val="1700"/>
                        </a:lnSpc>
                        <a:spcBef>
                          <a:spcPts val="0"/>
                        </a:spcBef>
                        <a:spcAft>
                          <a:spcPts val="0"/>
                        </a:spcAft>
                        <a:buClrTx/>
                        <a:buSzTx/>
                        <a:buFontTx/>
                        <a:buNone/>
                        <a:tabLst/>
                        <a:defRPr/>
                      </a:pPr>
                      <a:r>
                        <a:rPr kumimoji="1" lang="ja-JP" altLang="en-US" sz="1400" dirty="0" smtClean="0">
                          <a:latin typeface="Meiryo UI" panose="020B0604030504040204" pitchFamily="50" charset="-128"/>
                          <a:ea typeface="Meiryo UI" panose="020B0604030504040204" pitchFamily="50" charset="-128"/>
                        </a:rPr>
                        <a:t>②タイトル</a:t>
                      </a:r>
                    </a:p>
                  </a:txBody>
                  <a:tcPr marL="63304" marR="63304" marT="31652" marB="31652" anchor="ctr">
                    <a:lnL w="12700" cap="flat" cmpd="sng" algn="ctr">
                      <a:solidFill>
                        <a:schemeClr val="tx1"/>
                      </a:solidFill>
                      <a:prstDash val="solid"/>
                      <a:round/>
                      <a:headEnd type="none" w="med" len="med"/>
                      <a:tailEnd type="none" w="med" len="med"/>
                    </a:lnL>
                  </a:tcPr>
                </a:tc>
                <a:tc>
                  <a:txBody>
                    <a:bodyPr/>
                    <a:lstStyle/>
                    <a:p>
                      <a:pPr>
                        <a:lnSpc>
                          <a:spcPts val="1700"/>
                        </a:lnSpc>
                      </a:pPr>
                      <a:r>
                        <a:rPr kumimoji="1" lang="ja-JP" altLang="en-US" sz="1400" dirty="0" smtClean="0">
                          <a:solidFill>
                            <a:schemeClr val="tx1"/>
                          </a:solidFill>
                          <a:latin typeface="Meiryo UI" panose="020B0604030504040204" pitchFamily="50" charset="-128"/>
                          <a:ea typeface="Meiryo UI" panose="020B0604030504040204" pitchFamily="50" charset="-128"/>
                        </a:rPr>
                        <a:t>取り組みのタイトルを記載</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marL="63304" marR="63304" marT="31652" marB="31652"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80415158"/>
                  </a:ext>
                </a:extLst>
              </a:tr>
              <a:tr h="267594">
                <a:tc>
                  <a:txBody>
                    <a:bodyPr/>
                    <a:lstStyle/>
                    <a:p>
                      <a:pPr marL="0" marR="0" lvl="0" indent="0" algn="l" defTabSz="990564" rtl="0" eaLnBrk="1" fontAlgn="auto" latinLnBrk="0" hangingPunct="1">
                        <a:lnSpc>
                          <a:spcPts val="1700"/>
                        </a:lnSpc>
                        <a:spcBef>
                          <a:spcPts val="0"/>
                        </a:spcBef>
                        <a:spcAft>
                          <a:spcPts val="0"/>
                        </a:spcAft>
                        <a:buClrTx/>
                        <a:buSzTx/>
                        <a:buFontTx/>
                        <a:buNone/>
                        <a:tabLst/>
                        <a:defRPr/>
                      </a:pPr>
                      <a:r>
                        <a:rPr kumimoji="1" lang="ja-JP" altLang="en-US" sz="1400" dirty="0" smtClean="0">
                          <a:latin typeface="Meiryo UI" panose="020B0604030504040204" pitchFamily="50" charset="-128"/>
                          <a:ea typeface="Meiryo UI" panose="020B0604030504040204" pitchFamily="50" charset="-128"/>
                        </a:rPr>
                        <a:t>③トップ写真</a:t>
                      </a:r>
                      <a:endParaRPr kumimoji="1" lang="ja-JP" altLang="en-US" sz="1400" dirty="0">
                        <a:latin typeface="Meiryo UI" panose="020B0604030504040204" pitchFamily="50" charset="-128"/>
                        <a:ea typeface="Meiryo UI" panose="020B0604030504040204" pitchFamily="50" charset="-128"/>
                      </a:endParaRPr>
                    </a:p>
                  </a:txBody>
                  <a:tcPr marL="63304" marR="63304" marT="31652" marB="31652" anchor="ctr">
                    <a:lnL w="12700" cap="flat" cmpd="sng" algn="ctr">
                      <a:solidFill>
                        <a:schemeClr val="tx1"/>
                      </a:solidFill>
                      <a:prstDash val="solid"/>
                      <a:round/>
                      <a:headEnd type="none" w="med" len="med"/>
                      <a:tailEnd type="none" w="med" len="med"/>
                    </a:lnL>
                  </a:tcPr>
                </a:tc>
                <a:tc>
                  <a:txBody>
                    <a:bodyPr/>
                    <a:lstStyle/>
                    <a:p>
                      <a:pPr>
                        <a:lnSpc>
                          <a:spcPts val="1700"/>
                        </a:lnSpc>
                      </a:pPr>
                      <a:r>
                        <a:rPr kumimoji="1" lang="ja-JP" altLang="en-US" sz="1400" dirty="0" smtClean="0">
                          <a:solidFill>
                            <a:schemeClr val="tx1"/>
                          </a:solidFill>
                          <a:latin typeface="Meiryo UI" panose="020B0604030504040204" pitchFamily="50" charset="-128"/>
                          <a:ea typeface="Meiryo UI" panose="020B0604030504040204" pitchFamily="50" charset="-128"/>
                        </a:rPr>
                        <a:t>取り組みに関する写真（デジタルＢＲＩＤＧＥのバナーとなります）</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marL="63304" marR="63304" marT="31652" marB="31652"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94332327"/>
                  </a:ext>
                </a:extLst>
              </a:tr>
              <a:tr h="267594">
                <a:tc>
                  <a:txBody>
                    <a:bodyPr/>
                    <a:lstStyle/>
                    <a:p>
                      <a:pPr>
                        <a:lnSpc>
                          <a:spcPts val="1700"/>
                        </a:lnSpc>
                      </a:pPr>
                      <a:r>
                        <a:rPr kumimoji="1" lang="ja-JP" altLang="en-US" sz="1400" dirty="0" smtClean="0">
                          <a:latin typeface="Meiryo UI" panose="020B0604030504040204" pitchFamily="50" charset="-128"/>
                          <a:ea typeface="Meiryo UI" panose="020B0604030504040204" pitchFamily="50" charset="-128"/>
                        </a:rPr>
                        <a:t>④所属</a:t>
                      </a:r>
                      <a:endParaRPr kumimoji="1" lang="ja-JP" altLang="en-US" sz="1400" dirty="0">
                        <a:latin typeface="Meiryo UI" panose="020B0604030504040204" pitchFamily="50" charset="-128"/>
                        <a:ea typeface="Meiryo UI" panose="020B0604030504040204" pitchFamily="50" charset="-128"/>
                      </a:endParaRPr>
                    </a:p>
                  </a:txBody>
                  <a:tcPr marL="63304" marR="63304" marT="31652" marB="31652" anchor="ctr">
                    <a:lnL w="12700" cap="flat" cmpd="sng" algn="ctr">
                      <a:solidFill>
                        <a:schemeClr val="tx1"/>
                      </a:solidFill>
                      <a:prstDash val="solid"/>
                      <a:round/>
                      <a:headEnd type="none" w="med" len="med"/>
                      <a:tailEnd type="none" w="med" len="med"/>
                    </a:lnL>
                  </a:tcPr>
                </a:tc>
                <a:tc>
                  <a:txBody>
                    <a:bodyPr/>
                    <a:lstStyle/>
                    <a:p>
                      <a:pPr>
                        <a:lnSpc>
                          <a:spcPts val="1700"/>
                        </a:lnSpc>
                      </a:pPr>
                      <a:r>
                        <a:rPr kumimoji="1" lang="ja-JP" altLang="en-US" sz="1400" dirty="0" smtClean="0">
                          <a:solidFill>
                            <a:schemeClr val="tx1"/>
                          </a:solidFill>
                          <a:latin typeface="Meiryo UI" panose="020B0604030504040204" pitchFamily="50" charset="-128"/>
                          <a:ea typeface="Meiryo UI" panose="020B0604030504040204" pitchFamily="50" charset="-128"/>
                        </a:rPr>
                        <a:t>「会社名＋店所」を記載</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marL="63304" marR="63304" marT="31652" marB="31652"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40202669"/>
                  </a:ext>
                </a:extLst>
              </a:tr>
              <a:tr h="488613">
                <a:tc>
                  <a:txBody>
                    <a:bodyPr/>
                    <a:lstStyle/>
                    <a:p>
                      <a:pPr>
                        <a:lnSpc>
                          <a:spcPts val="1700"/>
                        </a:lnSpc>
                      </a:pPr>
                      <a:r>
                        <a:rPr kumimoji="1" lang="ja-JP" altLang="en-US" sz="1400" dirty="0" smtClean="0">
                          <a:latin typeface="Meiryo UI" panose="020B0604030504040204" pitchFamily="50" charset="-128"/>
                          <a:ea typeface="Meiryo UI" panose="020B0604030504040204" pitchFamily="50" charset="-128"/>
                        </a:rPr>
                        <a:t>⑤部門</a:t>
                      </a:r>
                      <a:endParaRPr kumimoji="1" lang="ja-JP" altLang="en-US" sz="1400" dirty="0">
                        <a:latin typeface="Meiryo UI" panose="020B0604030504040204" pitchFamily="50" charset="-128"/>
                        <a:ea typeface="Meiryo UI" panose="020B0604030504040204" pitchFamily="50" charset="-128"/>
                      </a:endParaRPr>
                    </a:p>
                  </a:txBody>
                  <a:tcPr marL="63304" marR="63304" marT="31652" marB="31652" anchor="ctr">
                    <a:lnL w="12700" cap="flat" cmpd="sng" algn="ctr">
                      <a:solidFill>
                        <a:schemeClr val="tx1"/>
                      </a:solidFill>
                      <a:prstDash val="solid"/>
                      <a:round/>
                      <a:headEnd type="none" w="med" len="med"/>
                      <a:tailEnd type="none" w="med" len="med"/>
                    </a:lnL>
                  </a:tcPr>
                </a:tc>
                <a:tc>
                  <a:txBody>
                    <a:bodyPr/>
                    <a:lstStyle/>
                    <a:p>
                      <a:pPr>
                        <a:lnSpc>
                          <a:spcPts val="1700"/>
                        </a:lnSpc>
                      </a:pPr>
                      <a:r>
                        <a:rPr kumimoji="1" lang="ja-JP" altLang="en-US" sz="1400" dirty="0" smtClean="0">
                          <a:solidFill>
                            <a:schemeClr val="tx1"/>
                          </a:solidFill>
                          <a:latin typeface="Meiryo UI" panose="020B0604030504040204" pitchFamily="50" charset="-128"/>
                          <a:ea typeface="Meiryo UI" panose="020B0604030504040204" pitchFamily="50" charset="-128"/>
                        </a:rPr>
                        <a:t>「部門」を記載</a:t>
                      </a:r>
                      <a:r>
                        <a:rPr kumimoji="1" lang="en-US" altLang="ja-JP" sz="1400" dirty="0" smtClean="0">
                          <a:solidFill>
                            <a:schemeClr val="tx1"/>
                          </a:solidFill>
                          <a:latin typeface="Meiryo UI" panose="020B0604030504040204" pitchFamily="50" charset="-128"/>
                          <a:ea typeface="Meiryo UI" panose="020B0604030504040204" pitchFamily="50" charset="-128"/>
                        </a:rPr>
                        <a:t>(</a:t>
                      </a:r>
                      <a:r>
                        <a:rPr kumimoji="1" lang="ja-JP" altLang="en-US" sz="1400" dirty="0" smtClean="0">
                          <a:solidFill>
                            <a:schemeClr val="tx1"/>
                          </a:solidFill>
                          <a:latin typeface="Meiryo UI" panose="020B0604030504040204" pitchFamily="50" charset="-128"/>
                          <a:ea typeface="Meiryo UI" panose="020B0604030504040204" pitchFamily="50" charset="-128"/>
                        </a:rPr>
                        <a:t>所内全体の取り組み等，部門の分けが困難な場合は記載不要</a:t>
                      </a:r>
                      <a:r>
                        <a:rPr kumimoji="1" lang="en-US" altLang="ja-JP" sz="1400" dirty="0" smtClean="0">
                          <a:solidFill>
                            <a:schemeClr val="tx1"/>
                          </a:solidFill>
                          <a:latin typeface="Meiryo UI" panose="020B0604030504040204" pitchFamily="50" charset="-128"/>
                          <a:ea typeface="Meiryo UI" panose="020B0604030504040204" pitchFamily="50" charset="-128"/>
                        </a:rPr>
                        <a:t>)</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marL="63304" marR="63304" marT="31652" marB="31652"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63002904"/>
                  </a:ext>
                </a:extLst>
              </a:tr>
              <a:tr h="267594">
                <a:tc>
                  <a:txBody>
                    <a:bodyPr/>
                    <a:lstStyle/>
                    <a:p>
                      <a:pPr>
                        <a:lnSpc>
                          <a:spcPts val="1700"/>
                        </a:lnSpc>
                      </a:pPr>
                      <a:r>
                        <a:rPr kumimoji="1" lang="ja-JP" altLang="en-US" sz="1400" dirty="0" smtClean="0">
                          <a:latin typeface="Meiryo UI" panose="020B0604030504040204" pitchFamily="50" charset="-128"/>
                          <a:ea typeface="Meiryo UI" panose="020B0604030504040204" pitchFamily="50" charset="-128"/>
                        </a:rPr>
                        <a:t>⑥本文</a:t>
                      </a:r>
                      <a:r>
                        <a:rPr kumimoji="1" lang="en-US" altLang="ja-JP" sz="1400" dirty="0" smtClean="0">
                          <a:latin typeface="Meiryo UI" panose="020B0604030504040204" pitchFamily="50" charset="-128"/>
                          <a:ea typeface="Meiryo UI" panose="020B0604030504040204" pitchFamily="50" charset="-128"/>
                        </a:rPr>
                        <a:t>1</a:t>
                      </a:r>
                      <a:endParaRPr kumimoji="1" lang="ja-JP" altLang="en-US" sz="1400" dirty="0">
                        <a:latin typeface="Meiryo UI" panose="020B0604030504040204" pitchFamily="50" charset="-128"/>
                        <a:ea typeface="Meiryo UI" panose="020B0604030504040204" pitchFamily="50" charset="-128"/>
                      </a:endParaRPr>
                    </a:p>
                  </a:txBody>
                  <a:tcPr marL="63304" marR="63304" marT="31652" marB="31652" anchor="ctr">
                    <a:lnL w="12700" cap="flat" cmpd="sng" algn="ctr">
                      <a:solidFill>
                        <a:schemeClr val="tx1"/>
                      </a:solidFill>
                      <a:prstDash val="solid"/>
                      <a:round/>
                      <a:headEnd type="none" w="med" len="med"/>
                      <a:tailEnd type="none" w="med" len="med"/>
                    </a:lnL>
                  </a:tcPr>
                </a:tc>
                <a:tc>
                  <a:txBody>
                    <a:bodyPr/>
                    <a:lstStyle/>
                    <a:p>
                      <a:pPr>
                        <a:lnSpc>
                          <a:spcPts val="1700"/>
                        </a:lnSpc>
                      </a:pPr>
                      <a:r>
                        <a:rPr lang="ja-JP" altLang="en-US" sz="1400" b="0" dirty="0" smtClean="0">
                          <a:solidFill>
                            <a:schemeClr val="tx1"/>
                          </a:solidFill>
                          <a:latin typeface="Meiryo UI" panose="020B0604030504040204" pitchFamily="50" charset="-128"/>
                          <a:ea typeface="Meiryo UI" panose="020B0604030504040204" pitchFamily="50" charset="-128"/>
                        </a:rPr>
                        <a:t>取り組み概要</a:t>
                      </a:r>
                      <a:r>
                        <a:rPr lang="en-US" altLang="ja-JP" sz="1400" b="0" dirty="0" smtClean="0">
                          <a:solidFill>
                            <a:schemeClr val="tx1"/>
                          </a:solidFill>
                          <a:latin typeface="Meiryo UI" panose="020B0604030504040204" pitchFamily="50" charset="-128"/>
                          <a:ea typeface="Meiryo UI" panose="020B0604030504040204" pitchFamily="50" charset="-128"/>
                        </a:rPr>
                        <a:t>300</a:t>
                      </a:r>
                      <a:r>
                        <a:rPr lang="ja-JP" altLang="en-US" sz="1400" b="0" dirty="0" smtClean="0">
                          <a:solidFill>
                            <a:schemeClr val="tx1"/>
                          </a:solidFill>
                          <a:latin typeface="Meiryo UI" panose="020B0604030504040204" pitchFamily="50" charset="-128"/>
                          <a:ea typeface="Meiryo UI" panose="020B0604030504040204" pitchFamily="50" charset="-128"/>
                        </a:rPr>
                        <a:t>～</a:t>
                      </a:r>
                      <a:r>
                        <a:rPr lang="en-US" altLang="ja-JP" sz="1400" b="0" dirty="0" smtClean="0">
                          <a:solidFill>
                            <a:schemeClr val="tx1"/>
                          </a:solidFill>
                          <a:latin typeface="Meiryo UI" panose="020B0604030504040204" pitchFamily="50" charset="-128"/>
                          <a:ea typeface="Meiryo UI" panose="020B0604030504040204" pitchFamily="50" charset="-128"/>
                        </a:rPr>
                        <a:t>500</a:t>
                      </a:r>
                      <a:r>
                        <a:rPr lang="ja-JP" altLang="en-US" sz="1400" b="0" dirty="0" smtClean="0">
                          <a:solidFill>
                            <a:schemeClr val="tx1"/>
                          </a:solidFill>
                          <a:latin typeface="Meiryo UI" panose="020B0604030504040204" pitchFamily="50" charset="-128"/>
                          <a:ea typeface="Meiryo UI" panose="020B0604030504040204" pitchFamily="50" charset="-128"/>
                        </a:rPr>
                        <a:t>字（最大</a:t>
                      </a:r>
                      <a:r>
                        <a:rPr lang="en-US" altLang="ja-JP" sz="1400" b="0" dirty="0" smtClean="0">
                          <a:solidFill>
                            <a:schemeClr val="tx1"/>
                          </a:solidFill>
                          <a:latin typeface="Meiryo UI" panose="020B0604030504040204" pitchFamily="50" charset="-128"/>
                          <a:ea typeface="Meiryo UI" panose="020B0604030504040204" pitchFamily="50" charset="-128"/>
                        </a:rPr>
                        <a:t>500</a:t>
                      </a:r>
                      <a:r>
                        <a:rPr lang="ja-JP" altLang="en-US" sz="1400" b="0" dirty="0" smtClean="0">
                          <a:solidFill>
                            <a:schemeClr val="tx1"/>
                          </a:solidFill>
                          <a:latin typeface="Meiryo UI" panose="020B0604030504040204" pitchFamily="50" charset="-128"/>
                          <a:ea typeface="Meiryo UI" panose="020B0604030504040204" pitchFamily="50" charset="-128"/>
                        </a:rPr>
                        <a:t>字）</a:t>
                      </a:r>
                      <a:endParaRPr lang="en-US" altLang="ja-JP" sz="1400" b="0" dirty="0" smtClean="0">
                        <a:solidFill>
                          <a:schemeClr val="tx1"/>
                        </a:solidFill>
                        <a:latin typeface="Meiryo UI" panose="020B0604030504040204" pitchFamily="50" charset="-128"/>
                        <a:ea typeface="Meiryo UI" panose="020B0604030504040204" pitchFamily="50" charset="-128"/>
                      </a:endParaRPr>
                    </a:p>
                  </a:txBody>
                  <a:tcPr marL="63304" marR="63304" marT="31652" marB="31652"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91697640"/>
                  </a:ext>
                </a:extLst>
              </a:tr>
              <a:tr h="267594">
                <a:tc>
                  <a:txBody>
                    <a:bodyPr/>
                    <a:lstStyle/>
                    <a:p>
                      <a:pPr>
                        <a:lnSpc>
                          <a:spcPts val="1700"/>
                        </a:lnSpc>
                      </a:pPr>
                      <a:r>
                        <a:rPr kumimoji="1" lang="ja-JP" altLang="en-US" sz="1400" spc="-120" baseline="0" dirty="0" smtClean="0">
                          <a:latin typeface="Meiryo UI" panose="020B0604030504040204" pitchFamily="50" charset="-128"/>
                          <a:ea typeface="Meiryo UI" panose="020B0604030504040204" pitchFamily="50" charset="-128"/>
                        </a:rPr>
                        <a:t>⑦本文写真１</a:t>
                      </a:r>
                      <a:endParaRPr kumimoji="1" lang="ja-JP" altLang="en-US" sz="1400" spc="-120" baseline="0" dirty="0">
                        <a:latin typeface="Meiryo UI" panose="020B0604030504040204" pitchFamily="50" charset="-128"/>
                        <a:ea typeface="Meiryo UI" panose="020B0604030504040204" pitchFamily="50" charset="-128"/>
                      </a:endParaRPr>
                    </a:p>
                  </a:txBody>
                  <a:tcPr marL="63304" marR="63304" marT="31652" marB="31652" anchor="ctr">
                    <a:lnL w="12700" cap="flat" cmpd="sng" algn="ctr">
                      <a:solidFill>
                        <a:schemeClr val="tx1"/>
                      </a:solidFill>
                      <a:prstDash val="solid"/>
                      <a:round/>
                      <a:headEnd type="none" w="med" len="med"/>
                      <a:tailEnd type="none" w="med" len="med"/>
                    </a:lnL>
                  </a:tcPr>
                </a:tc>
                <a:tc>
                  <a:txBody>
                    <a:bodyPr/>
                    <a:lstStyle/>
                    <a:p>
                      <a:pPr>
                        <a:lnSpc>
                          <a:spcPts val="1700"/>
                        </a:lnSpc>
                      </a:pPr>
                      <a:r>
                        <a:rPr kumimoji="1" lang="ja-JP" altLang="en-US" sz="1400" dirty="0" smtClean="0">
                          <a:solidFill>
                            <a:schemeClr val="tx1"/>
                          </a:solidFill>
                          <a:latin typeface="Meiryo UI" panose="020B0604030504040204" pitchFamily="50" charset="-128"/>
                          <a:ea typeface="Meiryo UI" panose="020B0604030504040204" pitchFamily="50" charset="-128"/>
                        </a:rPr>
                        <a:t>本文１に係る写真１枚以上（最大３枚）</a:t>
                      </a:r>
                      <a:endParaRPr kumimoji="1" lang="en-US" altLang="ja-JP" sz="1400" dirty="0" smtClean="0">
                        <a:solidFill>
                          <a:schemeClr val="tx1"/>
                        </a:solidFill>
                        <a:latin typeface="Meiryo UI" panose="020B0604030504040204" pitchFamily="50" charset="-128"/>
                        <a:ea typeface="Meiryo UI" panose="020B0604030504040204" pitchFamily="50" charset="-128"/>
                      </a:endParaRPr>
                    </a:p>
                  </a:txBody>
                  <a:tcPr marL="63304" marR="63304" marT="31652" marB="31652"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13355566"/>
                  </a:ext>
                </a:extLst>
              </a:tr>
              <a:tr h="488613">
                <a:tc>
                  <a:txBody>
                    <a:bodyPr/>
                    <a:lstStyle/>
                    <a:p>
                      <a:pPr>
                        <a:lnSpc>
                          <a:spcPts val="1700"/>
                        </a:lnSpc>
                      </a:pPr>
                      <a:r>
                        <a:rPr kumimoji="1" lang="ja-JP" altLang="en-US" sz="1400" dirty="0" smtClean="0">
                          <a:latin typeface="Meiryo UI" panose="020B0604030504040204" pitchFamily="50" charset="-128"/>
                          <a:ea typeface="Meiryo UI" panose="020B0604030504040204" pitchFamily="50" charset="-128"/>
                        </a:rPr>
                        <a:t>⑧本文</a:t>
                      </a:r>
                      <a:r>
                        <a:rPr kumimoji="1" lang="en-US" altLang="ja-JP" sz="1400" dirty="0" smtClean="0">
                          <a:latin typeface="Meiryo UI" panose="020B0604030504040204" pitchFamily="50" charset="-128"/>
                          <a:ea typeface="Meiryo UI" panose="020B0604030504040204" pitchFamily="50" charset="-128"/>
                        </a:rPr>
                        <a:t>2</a:t>
                      </a:r>
                      <a:endParaRPr kumimoji="1" lang="ja-JP" altLang="en-US" sz="1400" dirty="0">
                        <a:latin typeface="Meiryo UI" panose="020B0604030504040204" pitchFamily="50" charset="-128"/>
                        <a:ea typeface="Meiryo UI" panose="020B0604030504040204" pitchFamily="50" charset="-128"/>
                      </a:endParaRPr>
                    </a:p>
                  </a:txBody>
                  <a:tcPr marL="63304" marR="63304" marT="31652" marB="31652"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nSpc>
                          <a:spcPts val="1700"/>
                        </a:lnSpc>
                      </a:pPr>
                      <a:r>
                        <a:rPr kumimoji="1" lang="ja-JP" altLang="en-US" sz="1400" dirty="0" smtClean="0">
                          <a:solidFill>
                            <a:schemeClr val="tx1"/>
                          </a:solidFill>
                          <a:latin typeface="Meiryo UI" panose="020B0604030504040204" pitchFamily="50" charset="-128"/>
                          <a:ea typeface="Meiryo UI" panose="020B0604030504040204" pitchFamily="50" charset="-128"/>
                        </a:rPr>
                        <a:t>“深化”に向けて工夫した点</a:t>
                      </a:r>
                      <a:r>
                        <a:rPr kumimoji="1" lang="en-US" altLang="ja-JP" sz="1400" dirty="0" smtClean="0">
                          <a:solidFill>
                            <a:schemeClr val="tx1"/>
                          </a:solidFill>
                          <a:latin typeface="Meiryo UI" panose="020B0604030504040204" pitchFamily="50" charset="-128"/>
                          <a:ea typeface="Meiryo UI" panose="020B0604030504040204" pitchFamily="50" charset="-128"/>
                        </a:rPr>
                        <a:t>300</a:t>
                      </a:r>
                      <a:r>
                        <a:rPr kumimoji="1" lang="ja-JP" altLang="en-US" sz="1400" dirty="0" smtClean="0">
                          <a:solidFill>
                            <a:schemeClr val="tx1"/>
                          </a:solidFill>
                          <a:latin typeface="Meiryo UI" panose="020B0604030504040204" pitchFamily="50" charset="-128"/>
                          <a:ea typeface="Meiryo UI" panose="020B0604030504040204" pitchFamily="50" charset="-128"/>
                        </a:rPr>
                        <a:t>～</a:t>
                      </a:r>
                      <a:r>
                        <a:rPr kumimoji="1" lang="en-US" altLang="ja-JP" sz="1400" dirty="0" smtClean="0">
                          <a:solidFill>
                            <a:schemeClr val="tx1"/>
                          </a:solidFill>
                          <a:latin typeface="Meiryo UI" panose="020B0604030504040204" pitchFamily="50" charset="-128"/>
                          <a:ea typeface="Meiryo UI" panose="020B0604030504040204" pitchFamily="50" charset="-128"/>
                        </a:rPr>
                        <a:t>500</a:t>
                      </a:r>
                      <a:r>
                        <a:rPr kumimoji="1" lang="ja-JP" altLang="en-US" sz="1400" dirty="0" smtClean="0">
                          <a:solidFill>
                            <a:schemeClr val="tx1"/>
                          </a:solidFill>
                          <a:latin typeface="Meiryo UI" panose="020B0604030504040204" pitchFamily="50" charset="-128"/>
                          <a:ea typeface="Meiryo UI" panose="020B0604030504040204" pitchFamily="50" charset="-128"/>
                        </a:rPr>
                        <a:t>字（最大</a:t>
                      </a:r>
                      <a:r>
                        <a:rPr kumimoji="1" lang="en-US" altLang="ja-JP" sz="1400" dirty="0" smtClean="0">
                          <a:solidFill>
                            <a:schemeClr val="tx1"/>
                          </a:solidFill>
                          <a:latin typeface="Meiryo UI" panose="020B0604030504040204" pitchFamily="50" charset="-128"/>
                          <a:ea typeface="Meiryo UI" panose="020B0604030504040204" pitchFamily="50" charset="-128"/>
                        </a:rPr>
                        <a:t>500</a:t>
                      </a:r>
                      <a:r>
                        <a:rPr kumimoji="1" lang="ja-JP" altLang="en-US" sz="1400" dirty="0" smtClean="0">
                          <a:solidFill>
                            <a:schemeClr val="tx1"/>
                          </a:solidFill>
                          <a:latin typeface="Meiryo UI" panose="020B0604030504040204" pitchFamily="50" charset="-128"/>
                          <a:ea typeface="Meiryo UI" panose="020B0604030504040204" pitchFamily="50" charset="-128"/>
                        </a:rPr>
                        <a:t>字）</a:t>
                      </a:r>
                      <a:endParaRPr kumimoji="1" lang="en-US" altLang="ja-JP" sz="1400" dirty="0" smtClean="0">
                        <a:solidFill>
                          <a:schemeClr val="tx1"/>
                        </a:solidFill>
                        <a:latin typeface="Meiryo UI" panose="020B0604030504040204" pitchFamily="50" charset="-128"/>
                        <a:ea typeface="Meiryo UI" panose="020B0604030504040204" pitchFamily="50" charset="-128"/>
                      </a:endParaRPr>
                    </a:p>
                    <a:p>
                      <a:pPr>
                        <a:lnSpc>
                          <a:spcPts val="1700"/>
                        </a:lnSpc>
                      </a:pPr>
                      <a:r>
                        <a:rPr lang="en-US" altLang="ja-JP" sz="1400" dirty="0" smtClean="0">
                          <a:latin typeface="Meiryo UI" panose="020B0604030504040204" pitchFamily="50" charset="-128"/>
                          <a:ea typeface="Meiryo UI" panose="020B0604030504040204" pitchFamily="50" charset="-128"/>
                          <a:cs typeface="メイリオ" pitchFamily="50" charset="-128"/>
                        </a:rPr>
                        <a:t>※</a:t>
                      </a:r>
                      <a:r>
                        <a:rPr lang="ja-JP" altLang="en-US" sz="1400" dirty="0" smtClean="0">
                          <a:latin typeface="Meiryo UI" panose="020B0604030504040204" pitchFamily="50" charset="-128"/>
                          <a:ea typeface="Meiryo UI" panose="020B0604030504040204" pitchFamily="50" charset="-128"/>
                          <a:cs typeface="メイリオ" pitchFamily="50" charset="-128"/>
                        </a:rPr>
                        <a:t>セルフチェックシートの１～５の項目に当てはまる取組み</a:t>
                      </a:r>
                      <a:endParaRPr kumimoji="1" lang="en-US" altLang="ja-JP" sz="1400" dirty="0" smtClean="0">
                        <a:solidFill>
                          <a:schemeClr val="tx1"/>
                        </a:solidFill>
                        <a:latin typeface="Meiryo UI" panose="020B0604030504040204" pitchFamily="50" charset="-128"/>
                        <a:ea typeface="Meiryo UI" panose="020B0604030504040204" pitchFamily="50" charset="-128"/>
                      </a:endParaRPr>
                    </a:p>
                  </a:txBody>
                  <a:tcPr marL="63304" marR="63304" marT="31652" marB="31652"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3612164"/>
                  </a:ext>
                </a:extLst>
              </a:tr>
              <a:tr h="267594">
                <a:tc>
                  <a:txBody>
                    <a:bodyPr/>
                    <a:lstStyle/>
                    <a:p>
                      <a:pPr>
                        <a:lnSpc>
                          <a:spcPts val="1700"/>
                        </a:lnSpc>
                      </a:pPr>
                      <a:r>
                        <a:rPr kumimoji="1" lang="ja-JP" altLang="en-US" sz="1400" spc="-120" baseline="0" dirty="0" smtClean="0">
                          <a:latin typeface="Meiryo UI" panose="020B0604030504040204" pitchFamily="50" charset="-128"/>
                          <a:ea typeface="Meiryo UI" panose="020B0604030504040204" pitchFamily="50" charset="-128"/>
                        </a:rPr>
                        <a:t>⑨本文写真</a:t>
                      </a:r>
                      <a:r>
                        <a:rPr kumimoji="1" lang="en-US" altLang="ja-JP" sz="1400" spc="-120" baseline="0" dirty="0" smtClean="0">
                          <a:latin typeface="Meiryo UI" panose="020B0604030504040204" pitchFamily="50" charset="-128"/>
                          <a:ea typeface="Meiryo UI" panose="020B0604030504040204" pitchFamily="50" charset="-128"/>
                        </a:rPr>
                        <a:t>2</a:t>
                      </a:r>
                      <a:endParaRPr kumimoji="1" lang="ja-JP" altLang="en-US" sz="1400" spc="-120" baseline="0" dirty="0">
                        <a:latin typeface="Meiryo UI" panose="020B0604030504040204" pitchFamily="50" charset="-128"/>
                        <a:ea typeface="Meiryo UI" panose="020B0604030504040204" pitchFamily="50" charset="-128"/>
                      </a:endParaRPr>
                    </a:p>
                  </a:txBody>
                  <a:tcPr marL="63304" marR="63304" marT="31652" marB="3165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ts val="1700"/>
                        </a:lnSpc>
                      </a:pPr>
                      <a:r>
                        <a:rPr kumimoji="1" lang="ja-JP" altLang="en-US" sz="1400" dirty="0" smtClean="0">
                          <a:solidFill>
                            <a:schemeClr val="tx1"/>
                          </a:solidFill>
                          <a:latin typeface="Meiryo UI" panose="020B0604030504040204" pitchFamily="50" charset="-128"/>
                          <a:ea typeface="Meiryo UI" panose="020B0604030504040204" pitchFamily="50" charset="-128"/>
                        </a:rPr>
                        <a:t>本文２に関する写真</a:t>
                      </a:r>
                      <a:r>
                        <a:rPr kumimoji="1" lang="en-US" altLang="ja-JP" sz="1400" dirty="0" smtClean="0">
                          <a:solidFill>
                            <a:schemeClr val="tx1"/>
                          </a:solidFill>
                          <a:latin typeface="Meiryo UI" panose="020B0604030504040204" pitchFamily="50" charset="-128"/>
                          <a:ea typeface="Meiryo UI" panose="020B0604030504040204" pitchFamily="50" charset="-128"/>
                        </a:rPr>
                        <a:t>1</a:t>
                      </a:r>
                      <a:r>
                        <a:rPr kumimoji="1" lang="ja-JP" altLang="en-US" sz="1400" dirty="0" smtClean="0">
                          <a:solidFill>
                            <a:schemeClr val="tx1"/>
                          </a:solidFill>
                          <a:latin typeface="Meiryo UI" panose="020B0604030504040204" pitchFamily="50" charset="-128"/>
                          <a:ea typeface="Meiryo UI" panose="020B0604030504040204" pitchFamily="50" charset="-128"/>
                        </a:rPr>
                        <a:t>枚以上（最大３枚）</a:t>
                      </a:r>
                      <a:endParaRPr kumimoji="1" lang="en-US" altLang="ja-JP" sz="1400" dirty="0" smtClean="0">
                        <a:solidFill>
                          <a:schemeClr val="tx1"/>
                        </a:solidFill>
                        <a:latin typeface="Meiryo UI" panose="020B0604030504040204" pitchFamily="50" charset="-128"/>
                        <a:ea typeface="Meiryo UI" panose="020B0604030504040204" pitchFamily="50" charset="-128"/>
                      </a:endParaRPr>
                    </a:p>
                  </a:txBody>
                  <a:tcPr marL="63304" marR="63304" marT="31652" marB="3165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2129345"/>
                  </a:ext>
                </a:extLst>
              </a:tr>
              <a:tr h="267594">
                <a:tc>
                  <a:txBody>
                    <a:bodyPr/>
                    <a:lstStyle/>
                    <a:p>
                      <a:pPr>
                        <a:lnSpc>
                          <a:spcPts val="1700"/>
                        </a:lnSpc>
                      </a:pPr>
                      <a:r>
                        <a:rPr kumimoji="1" lang="ja-JP" altLang="en-US" sz="1400" dirty="0" smtClean="0">
                          <a:latin typeface="Meiryo UI" panose="020B0604030504040204" pitchFamily="50" charset="-128"/>
                          <a:ea typeface="Meiryo UI" panose="020B0604030504040204" pitchFamily="50" charset="-128"/>
                        </a:rPr>
                        <a:t>⑩本文</a:t>
                      </a:r>
                      <a:r>
                        <a:rPr kumimoji="1" lang="en-US" altLang="ja-JP" sz="1400" dirty="0" smtClean="0">
                          <a:latin typeface="Meiryo UI" panose="020B0604030504040204" pitchFamily="50" charset="-128"/>
                          <a:ea typeface="Meiryo UI" panose="020B0604030504040204" pitchFamily="50" charset="-128"/>
                        </a:rPr>
                        <a:t>3</a:t>
                      </a:r>
                      <a:endParaRPr kumimoji="1" lang="ja-JP" altLang="en-US" sz="1400" dirty="0">
                        <a:latin typeface="Meiryo UI" panose="020B0604030504040204" pitchFamily="50" charset="-128"/>
                        <a:ea typeface="Meiryo UI" panose="020B0604030504040204" pitchFamily="50" charset="-128"/>
                      </a:endParaRPr>
                    </a:p>
                  </a:txBody>
                  <a:tcPr marL="63304" marR="63304" marT="31652" marB="3165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ts val="1700"/>
                        </a:lnSpc>
                      </a:pPr>
                      <a:r>
                        <a:rPr kumimoji="1" lang="ja-JP" altLang="en-US" sz="1400" spc="-110" baseline="0" dirty="0" smtClean="0">
                          <a:solidFill>
                            <a:schemeClr val="tx1"/>
                          </a:solidFill>
                          <a:latin typeface="Meiryo UI" panose="020B0604030504040204" pitchFamily="50" charset="-128"/>
                          <a:ea typeface="Meiryo UI" panose="020B0604030504040204" pitchFamily="50" charset="-128"/>
                        </a:rPr>
                        <a:t>取り組みの成果・課題</a:t>
                      </a:r>
                      <a:r>
                        <a:rPr kumimoji="1" lang="en-US" altLang="ja-JP" sz="1400" spc="-110" baseline="0" dirty="0" smtClean="0">
                          <a:solidFill>
                            <a:schemeClr val="tx1"/>
                          </a:solidFill>
                          <a:latin typeface="Meiryo UI" panose="020B0604030504040204" pitchFamily="50" charset="-128"/>
                          <a:ea typeface="Meiryo UI" panose="020B0604030504040204" pitchFamily="50" charset="-128"/>
                        </a:rPr>
                        <a:t>300</a:t>
                      </a:r>
                      <a:r>
                        <a:rPr kumimoji="1" lang="ja-JP" altLang="en-US" sz="1400" spc="-110" baseline="0" dirty="0" smtClean="0">
                          <a:solidFill>
                            <a:schemeClr val="tx1"/>
                          </a:solidFill>
                          <a:latin typeface="Meiryo UI" panose="020B0604030504040204" pitchFamily="50" charset="-128"/>
                          <a:ea typeface="Meiryo UI" panose="020B0604030504040204" pitchFamily="50" charset="-128"/>
                        </a:rPr>
                        <a:t>～</a:t>
                      </a:r>
                      <a:r>
                        <a:rPr kumimoji="1" lang="en-US" altLang="ja-JP" sz="1400" spc="-110" baseline="0" dirty="0" smtClean="0">
                          <a:solidFill>
                            <a:schemeClr val="tx1"/>
                          </a:solidFill>
                          <a:latin typeface="Meiryo UI" panose="020B0604030504040204" pitchFamily="50" charset="-128"/>
                          <a:ea typeface="Meiryo UI" panose="020B0604030504040204" pitchFamily="50" charset="-128"/>
                        </a:rPr>
                        <a:t>500</a:t>
                      </a:r>
                      <a:r>
                        <a:rPr kumimoji="1" lang="ja-JP" altLang="en-US" sz="1400" spc="-110" baseline="0" dirty="0" smtClean="0">
                          <a:solidFill>
                            <a:schemeClr val="tx1"/>
                          </a:solidFill>
                          <a:latin typeface="Meiryo UI" panose="020B0604030504040204" pitchFamily="50" charset="-128"/>
                          <a:ea typeface="Meiryo UI" panose="020B0604030504040204" pitchFamily="50" charset="-128"/>
                        </a:rPr>
                        <a:t>字</a:t>
                      </a:r>
                      <a:r>
                        <a:rPr kumimoji="1" lang="en-US" altLang="ja-JP" sz="1400" spc="-110" baseline="0" dirty="0" smtClean="0">
                          <a:solidFill>
                            <a:schemeClr val="tx1"/>
                          </a:solidFill>
                          <a:latin typeface="Meiryo UI" panose="020B0604030504040204" pitchFamily="50" charset="-128"/>
                          <a:ea typeface="Meiryo UI" panose="020B0604030504040204" pitchFamily="50" charset="-128"/>
                        </a:rPr>
                        <a:t>(</a:t>
                      </a:r>
                      <a:r>
                        <a:rPr kumimoji="1" lang="ja-JP" altLang="en-US" sz="1400" spc="-110" baseline="0" dirty="0" smtClean="0">
                          <a:solidFill>
                            <a:schemeClr val="tx1"/>
                          </a:solidFill>
                          <a:latin typeface="Meiryo UI" panose="020B0604030504040204" pitchFamily="50" charset="-128"/>
                          <a:ea typeface="Meiryo UI" panose="020B0604030504040204" pitchFamily="50" charset="-128"/>
                        </a:rPr>
                        <a:t>最大</a:t>
                      </a:r>
                      <a:r>
                        <a:rPr kumimoji="1" lang="en-US" altLang="ja-JP" sz="1400" spc="-110" baseline="0" dirty="0" smtClean="0">
                          <a:solidFill>
                            <a:schemeClr val="tx1"/>
                          </a:solidFill>
                          <a:latin typeface="Meiryo UI" panose="020B0604030504040204" pitchFamily="50" charset="-128"/>
                          <a:ea typeface="Meiryo UI" panose="020B0604030504040204" pitchFamily="50" charset="-128"/>
                        </a:rPr>
                        <a:t>500</a:t>
                      </a:r>
                      <a:r>
                        <a:rPr kumimoji="1" lang="ja-JP" altLang="en-US" sz="1400" spc="-110" baseline="0" dirty="0" smtClean="0">
                          <a:solidFill>
                            <a:schemeClr val="tx1"/>
                          </a:solidFill>
                          <a:latin typeface="Meiryo UI" panose="020B0604030504040204" pitchFamily="50" charset="-128"/>
                          <a:ea typeface="Meiryo UI" panose="020B0604030504040204" pitchFamily="50" charset="-128"/>
                        </a:rPr>
                        <a:t>字</a:t>
                      </a:r>
                      <a:r>
                        <a:rPr kumimoji="1" lang="en-US" altLang="ja-JP" sz="1400" spc="-110" baseline="0" dirty="0" smtClean="0">
                          <a:solidFill>
                            <a:schemeClr val="tx1"/>
                          </a:solidFill>
                          <a:latin typeface="Meiryo UI" panose="020B0604030504040204" pitchFamily="50" charset="-128"/>
                          <a:ea typeface="Meiryo UI" panose="020B0604030504040204" pitchFamily="50" charset="-128"/>
                        </a:rPr>
                        <a:t>)</a:t>
                      </a:r>
                      <a:endParaRPr kumimoji="1" lang="ja-JP" altLang="en-US" sz="1400" spc="-110" baseline="0" dirty="0" smtClean="0">
                        <a:solidFill>
                          <a:schemeClr val="tx1"/>
                        </a:solidFill>
                        <a:latin typeface="Meiryo UI" panose="020B0604030504040204" pitchFamily="50" charset="-128"/>
                        <a:ea typeface="Meiryo UI" panose="020B0604030504040204" pitchFamily="50" charset="-128"/>
                      </a:endParaRPr>
                    </a:p>
                  </a:txBody>
                  <a:tcPr marL="63304" marR="63304" marT="31652" marB="3165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630153"/>
                  </a:ext>
                </a:extLst>
              </a:tr>
              <a:tr h="267594">
                <a:tc>
                  <a:txBody>
                    <a:bodyPr/>
                    <a:lstStyle/>
                    <a:p>
                      <a:pPr>
                        <a:lnSpc>
                          <a:spcPts val="1700"/>
                        </a:lnSpc>
                      </a:pPr>
                      <a:r>
                        <a:rPr kumimoji="1" lang="ja-JP" altLang="en-US" sz="1400" spc="-120" baseline="0" dirty="0" smtClean="0">
                          <a:latin typeface="Meiryo UI" panose="020B0604030504040204" pitchFamily="50" charset="-128"/>
                          <a:ea typeface="Meiryo UI" panose="020B0604030504040204" pitchFamily="50" charset="-128"/>
                        </a:rPr>
                        <a:t>⑪本文写真</a:t>
                      </a:r>
                      <a:r>
                        <a:rPr kumimoji="1" lang="en-US" altLang="ja-JP" sz="1400" spc="-120" baseline="0" dirty="0" smtClean="0">
                          <a:latin typeface="Meiryo UI" panose="020B0604030504040204" pitchFamily="50" charset="-128"/>
                          <a:ea typeface="Meiryo UI" panose="020B0604030504040204" pitchFamily="50" charset="-128"/>
                        </a:rPr>
                        <a:t>3</a:t>
                      </a:r>
                      <a:endParaRPr kumimoji="1" lang="ja-JP" altLang="en-US" sz="1400" spc="-120" baseline="0" dirty="0">
                        <a:latin typeface="Meiryo UI" panose="020B0604030504040204" pitchFamily="50" charset="-128"/>
                        <a:ea typeface="Meiryo UI" panose="020B0604030504040204" pitchFamily="50" charset="-128"/>
                      </a:endParaRPr>
                    </a:p>
                  </a:txBody>
                  <a:tcPr marL="63304" marR="63304" marT="31652" marB="3165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90564" rtl="0" eaLnBrk="1" fontAlgn="auto" latinLnBrk="0" hangingPunct="1">
                        <a:lnSpc>
                          <a:spcPts val="1700"/>
                        </a:lnSpc>
                        <a:spcBef>
                          <a:spcPts val="0"/>
                        </a:spcBef>
                        <a:spcAft>
                          <a:spcPts val="0"/>
                        </a:spcAft>
                        <a:buClrTx/>
                        <a:buSzTx/>
                        <a:buFontTx/>
                        <a:buNone/>
                        <a:tabLst/>
                        <a:defRPr/>
                      </a:pPr>
                      <a:r>
                        <a:rPr kumimoji="1" lang="ja-JP" altLang="en-US" sz="1400" dirty="0" smtClean="0">
                          <a:solidFill>
                            <a:schemeClr val="tx1"/>
                          </a:solidFill>
                          <a:latin typeface="Meiryo UI" panose="020B0604030504040204" pitchFamily="50" charset="-128"/>
                          <a:ea typeface="Meiryo UI" panose="020B0604030504040204" pitchFamily="50" charset="-128"/>
                        </a:rPr>
                        <a:t>成果・課題の写真（最大３枚）</a:t>
                      </a:r>
                      <a:endParaRPr kumimoji="1" lang="en-US" altLang="ja-JP" sz="1400" dirty="0" smtClean="0">
                        <a:solidFill>
                          <a:schemeClr val="tx1"/>
                        </a:solidFill>
                        <a:latin typeface="Meiryo UI" panose="020B0604030504040204" pitchFamily="50" charset="-128"/>
                        <a:ea typeface="Meiryo UI" panose="020B0604030504040204" pitchFamily="50" charset="-128"/>
                      </a:endParaRPr>
                    </a:p>
                  </a:txBody>
                  <a:tcPr marL="63304" marR="63304" marT="31652" marB="3165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3336394"/>
                  </a:ext>
                </a:extLst>
              </a:tr>
            </a:tbl>
          </a:graphicData>
        </a:graphic>
      </p:graphicFrame>
      <p:sp>
        <p:nvSpPr>
          <p:cNvPr id="8" name="楕円 7"/>
          <p:cNvSpPr/>
          <p:nvPr/>
        </p:nvSpPr>
        <p:spPr bwMode="gray">
          <a:xfrm>
            <a:off x="3478992" y="536792"/>
            <a:ext cx="348923" cy="348923"/>
          </a:xfrm>
          <a:prstGeom prst="ellipse">
            <a:avLst/>
          </a:prstGeom>
          <a:solidFill>
            <a:schemeClr val="bg1"/>
          </a:solidFill>
          <a:ln w="38100" algn="ctr">
            <a:solidFill>
              <a:srgbClr val="FF0000"/>
            </a:solidFill>
            <a:miter lim="800000"/>
            <a:headEnd/>
            <a:tailEnd/>
          </a:ln>
        </p:spPr>
        <p:txBody>
          <a:bodyPr wrap="square" lIns="24923" tIns="24923" rIns="24923" bIns="24923" rtlCol="0" anchor="ctr"/>
          <a:lstStyle/>
          <a:p>
            <a:pPr algn="ctr">
              <a:buFont typeface="Wingdings 2" pitchFamily="18" charset="2"/>
              <a:buNone/>
            </a:pPr>
            <a:r>
              <a:rPr lang="ja-JP" altLang="en-US" sz="1246" b="1" dirty="0">
                <a:solidFill>
                  <a:srgbClr val="FF0000"/>
                </a:solidFill>
                <a:latin typeface="Meiryo UI" panose="020B0604030504040204" pitchFamily="50" charset="-128"/>
                <a:ea typeface="Meiryo UI" panose="020B0604030504040204" pitchFamily="50" charset="-128"/>
              </a:rPr>
              <a:t>１</a:t>
            </a:r>
          </a:p>
        </p:txBody>
      </p:sp>
      <p:sp>
        <p:nvSpPr>
          <p:cNvPr id="9" name="楕円 8"/>
          <p:cNvSpPr/>
          <p:nvPr/>
        </p:nvSpPr>
        <p:spPr bwMode="gray">
          <a:xfrm>
            <a:off x="749688" y="1031475"/>
            <a:ext cx="348923" cy="348923"/>
          </a:xfrm>
          <a:prstGeom prst="ellipse">
            <a:avLst/>
          </a:prstGeom>
          <a:solidFill>
            <a:schemeClr val="bg1"/>
          </a:solidFill>
          <a:ln w="38100" algn="ctr">
            <a:solidFill>
              <a:srgbClr val="FF0000"/>
            </a:solidFill>
            <a:miter lim="800000"/>
            <a:headEnd/>
            <a:tailEnd/>
          </a:ln>
        </p:spPr>
        <p:txBody>
          <a:bodyPr wrap="square" lIns="24923" tIns="24923" rIns="24923" bIns="24923" rtlCol="0" anchor="ctr"/>
          <a:lstStyle/>
          <a:p>
            <a:pPr algn="ctr">
              <a:buFont typeface="Wingdings 2" pitchFamily="18" charset="2"/>
              <a:buNone/>
            </a:pPr>
            <a:r>
              <a:rPr lang="en-US" altLang="ja-JP" sz="1246" b="1" dirty="0">
                <a:solidFill>
                  <a:srgbClr val="FF0000"/>
                </a:solidFill>
                <a:latin typeface="Meiryo UI" panose="020B0604030504040204" pitchFamily="50" charset="-128"/>
                <a:ea typeface="Meiryo UI" panose="020B0604030504040204" pitchFamily="50" charset="-128"/>
              </a:rPr>
              <a:t>3</a:t>
            </a:r>
            <a:endParaRPr lang="ja-JP" altLang="en-US" sz="1246" b="1" dirty="0">
              <a:solidFill>
                <a:srgbClr val="FF0000"/>
              </a:solidFill>
              <a:latin typeface="Meiryo UI" panose="020B0604030504040204" pitchFamily="50" charset="-128"/>
              <a:ea typeface="Meiryo UI" panose="020B0604030504040204" pitchFamily="50" charset="-128"/>
            </a:endParaRPr>
          </a:p>
        </p:txBody>
      </p:sp>
      <p:sp>
        <p:nvSpPr>
          <p:cNvPr id="11" name="楕円 10"/>
          <p:cNvSpPr/>
          <p:nvPr/>
        </p:nvSpPr>
        <p:spPr bwMode="gray">
          <a:xfrm>
            <a:off x="2462886" y="1516345"/>
            <a:ext cx="348923" cy="348923"/>
          </a:xfrm>
          <a:prstGeom prst="ellipse">
            <a:avLst/>
          </a:prstGeom>
          <a:solidFill>
            <a:schemeClr val="bg1"/>
          </a:solidFill>
          <a:ln w="38100" algn="ctr">
            <a:solidFill>
              <a:srgbClr val="FF0000"/>
            </a:solidFill>
            <a:miter lim="800000"/>
            <a:headEnd/>
            <a:tailEnd/>
          </a:ln>
        </p:spPr>
        <p:txBody>
          <a:bodyPr wrap="square" lIns="24923" tIns="24923" rIns="24923" bIns="24923" rtlCol="0" anchor="ctr"/>
          <a:lstStyle/>
          <a:p>
            <a:pPr algn="ctr">
              <a:buFont typeface="Wingdings 2" pitchFamily="18" charset="2"/>
              <a:buNone/>
            </a:pPr>
            <a:r>
              <a:rPr lang="en-US" altLang="ja-JP" sz="1246" b="1" dirty="0">
                <a:solidFill>
                  <a:srgbClr val="FF0000"/>
                </a:solidFill>
                <a:latin typeface="Meiryo UI" panose="020B0604030504040204" pitchFamily="50" charset="-128"/>
                <a:ea typeface="Meiryo UI" panose="020B0604030504040204" pitchFamily="50" charset="-128"/>
              </a:rPr>
              <a:t>4</a:t>
            </a:r>
            <a:endParaRPr lang="ja-JP" altLang="en-US" sz="1246" b="1" dirty="0">
              <a:solidFill>
                <a:srgbClr val="FF0000"/>
              </a:solidFill>
              <a:latin typeface="Meiryo UI" panose="020B0604030504040204" pitchFamily="50" charset="-128"/>
              <a:ea typeface="Meiryo UI" panose="020B0604030504040204" pitchFamily="50" charset="-128"/>
            </a:endParaRPr>
          </a:p>
        </p:txBody>
      </p:sp>
      <p:cxnSp>
        <p:nvCxnSpPr>
          <p:cNvPr id="14" name="直線矢印コネクタ 13"/>
          <p:cNvCxnSpPr>
            <a:stCxn id="11" idx="7"/>
          </p:cNvCxnSpPr>
          <p:nvPr/>
        </p:nvCxnSpPr>
        <p:spPr>
          <a:xfrm flipV="1">
            <a:off x="2760710" y="1445302"/>
            <a:ext cx="153642" cy="1221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楕円 18"/>
          <p:cNvSpPr/>
          <p:nvPr/>
        </p:nvSpPr>
        <p:spPr bwMode="gray">
          <a:xfrm>
            <a:off x="764484" y="2190558"/>
            <a:ext cx="348923" cy="348923"/>
          </a:xfrm>
          <a:prstGeom prst="ellipse">
            <a:avLst/>
          </a:prstGeom>
          <a:solidFill>
            <a:schemeClr val="bg1"/>
          </a:solidFill>
          <a:ln w="38100" algn="ctr">
            <a:solidFill>
              <a:srgbClr val="FF0000"/>
            </a:solidFill>
            <a:miter lim="800000"/>
            <a:headEnd/>
            <a:tailEnd/>
          </a:ln>
        </p:spPr>
        <p:txBody>
          <a:bodyPr wrap="square" lIns="24923" tIns="24923" rIns="24923" bIns="24923" rtlCol="0" anchor="ctr"/>
          <a:lstStyle/>
          <a:p>
            <a:pPr algn="ctr">
              <a:buFont typeface="Wingdings 2" pitchFamily="18" charset="2"/>
              <a:buNone/>
            </a:pPr>
            <a:r>
              <a:rPr lang="en-US" altLang="ja-JP" sz="1246" b="1" dirty="0">
                <a:solidFill>
                  <a:srgbClr val="FF0000"/>
                </a:solidFill>
                <a:latin typeface="Meiryo UI" panose="020B0604030504040204" pitchFamily="50" charset="-128"/>
                <a:ea typeface="Meiryo UI" panose="020B0604030504040204" pitchFamily="50" charset="-128"/>
              </a:rPr>
              <a:t>6</a:t>
            </a:r>
            <a:endParaRPr lang="ja-JP" altLang="en-US" sz="1246" b="1" dirty="0">
              <a:solidFill>
                <a:srgbClr val="FF0000"/>
              </a:solidFill>
              <a:latin typeface="Meiryo UI" panose="020B0604030504040204" pitchFamily="50" charset="-128"/>
              <a:ea typeface="Meiryo UI" panose="020B0604030504040204" pitchFamily="50" charset="-128"/>
            </a:endParaRPr>
          </a:p>
        </p:txBody>
      </p:sp>
      <p:sp>
        <p:nvSpPr>
          <p:cNvPr id="21" name="楕円 20"/>
          <p:cNvSpPr/>
          <p:nvPr/>
        </p:nvSpPr>
        <p:spPr bwMode="gray">
          <a:xfrm>
            <a:off x="749687" y="3721973"/>
            <a:ext cx="348923" cy="348923"/>
          </a:xfrm>
          <a:prstGeom prst="ellipse">
            <a:avLst/>
          </a:prstGeom>
          <a:solidFill>
            <a:schemeClr val="bg1"/>
          </a:solidFill>
          <a:ln w="38100" algn="ctr">
            <a:solidFill>
              <a:srgbClr val="FF0000"/>
            </a:solidFill>
            <a:miter lim="800000"/>
            <a:headEnd/>
            <a:tailEnd/>
          </a:ln>
        </p:spPr>
        <p:txBody>
          <a:bodyPr wrap="square" lIns="24923" tIns="24923" rIns="24923" bIns="24923" rtlCol="0" anchor="ctr"/>
          <a:lstStyle/>
          <a:p>
            <a:pPr algn="ctr">
              <a:buFont typeface="Wingdings 2" pitchFamily="18" charset="2"/>
              <a:buNone/>
            </a:pPr>
            <a:r>
              <a:rPr lang="en-US" altLang="ja-JP" sz="1246" b="1" dirty="0">
                <a:solidFill>
                  <a:srgbClr val="FF0000"/>
                </a:solidFill>
                <a:latin typeface="Meiryo UI" panose="020B0604030504040204" pitchFamily="50" charset="-128"/>
                <a:ea typeface="Meiryo UI" panose="020B0604030504040204" pitchFamily="50" charset="-128"/>
              </a:rPr>
              <a:t>8</a:t>
            </a:r>
            <a:endParaRPr lang="ja-JP" altLang="en-US" sz="1246" b="1" dirty="0">
              <a:solidFill>
                <a:srgbClr val="FF0000"/>
              </a:solidFill>
              <a:latin typeface="Meiryo UI" panose="020B0604030504040204" pitchFamily="50" charset="-128"/>
              <a:ea typeface="Meiryo UI" panose="020B0604030504040204" pitchFamily="50" charset="-128"/>
            </a:endParaRPr>
          </a:p>
        </p:txBody>
      </p:sp>
      <p:sp>
        <p:nvSpPr>
          <p:cNvPr id="22" name="楕円 21"/>
          <p:cNvSpPr/>
          <p:nvPr/>
        </p:nvSpPr>
        <p:spPr bwMode="gray">
          <a:xfrm>
            <a:off x="2355189" y="4178522"/>
            <a:ext cx="348923" cy="348923"/>
          </a:xfrm>
          <a:prstGeom prst="ellipse">
            <a:avLst/>
          </a:prstGeom>
          <a:solidFill>
            <a:schemeClr val="bg1"/>
          </a:solidFill>
          <a:ln w="38100" algn="ctr">
            <a:solidFill>
              <a:srgbClr val="FF0000"/>
            </a:solidFill>
            <a:miter lim="800000"/>
            <a:headEnd/>
            <a:tailEnd/>
          </a:ln>
        </p:spPr>
        <p:txBody>
          <a:bodyPr wrap="square" lIns="24923" tIns="24923" rIns="24923" bIns="24923" rtlCol="0" anchor="ctr"/>
          <a:lstStyle/>
          <a:p>
            <a:pPr algn="ctr">
              <a:buFont typeface="Wingdings 2" pitchFamily="18" charset="2"/>
              <a:buNone/>
            </a:pPr>
            <a:r>
              <a:rPr lang="en-US" altLang="ja-JP" sz="1246" b="1" dirty="0">
                <a:solidFill>
                  <a:srgbClr val="FF0000"/>
                </a:solidFill>
                <a:latin typeface="Meiryo UI" panose="020B0604030504040204" pitchFamily="50" charset="-128"/>
                <a:ea typeface="Meiryo UI" panose="020B0604030504040204" pitchFamily="50" charset="-128"/>
              </a:rPr>
              <a:t>9</a:t>
            </a:r>
            <a:endParaRPr lang="ja-JP" altLang="en-US" sz="1246" b="1" dirty="0">
              <a:solidFill>
                <a:srgbClr val="FF0000"/>
              </a:solidFill>
              <a:latin typeface="Meiryo UI" panose="020B0604030504040204" pitchFamily="50" charset="-128"/>
              <a:ea typeface="Meiryo UI" panose="020B0604030504040204" pitchFamily="50" charset="-128"/>
            </a:endParaRPr>
          </a:p>
        </p:txBody>
      </p:sp>
      <p:sp>
        <p:nvSpPr>
          <p:cNvPr id="24" name="楕円 23"/>
          <p:cNvSpPr/>
          <p:nvPr/>
        </p:nvSpPr>
        <p:spPr bwMode="gray">
          <a:xfrm>
            <a:off x="4311587" y="5484073"/>
            <a:ext cx="348923" cy="348923"/>
          </a:xfrm>
          <a:prstGeom prst="ellipse">
            <a:avLst/>
          </a:prstGeom>
          <a:solidFill>
            <a:schemeClr val="bg1"/>
          </a:solidFill>
          <a:ln w="38100" algn="ctr">
            <a:solidFill>
              <a:srgbClr val="FF0000"/>
            </a:solidFill>
            <a:miter lim="800000"/>
            <a:headEnd/>
            <a:tailEnd/>
          </a:ln>
        </p:spPr>
        <p:txBody>
          <a:bodyPr wrap="square" lIns="0" tIns="0" rIns="0" bIns="0" rtlCol="0" anchor="ctr"/>
          <a:lstStyle/>
          <a:p>
            <a:pPr algn="ctr">
              <a:buFont typeface="Wingdings 2" pitchFamily="18" charset="2"/>
              <a:buNone/>
            </a:pPr>
            <a:r>
              <a:rPr lang="en-US" altLang="ja-JP" sz="1246" b="1" dirty="0">
                <a:solidFill>
                  <a:srgbClr val="FF0000"/>
                </a:solidFill>
                <a:latin typeface="Meiryo UI" panose="020B0604030504040204" pitchFamily="50" charset="-128"/>
                <a:ea typeface="Meiryo UI" panose="020B0604030504040204" pitchFamily="50" charset="-128"/>
              </a:rPr>
              <a:t>11</a:t>
            </a:r>
            <a:endParaRPr lang="ja-JP" altLang="en-US" sz="1246" b="1" dirty="0">
              <a:solidFill>
                <a:srgbClr val="FF0000"/>
              </a:solidFill>
              <a:latin typeface="Meiryo UI" panose="020B0604030504040204" pitchFamily="50" charset="-128"/>
              <a:ea typeface="Meiryo UI" panose="020B0604030504040204" pitchFamily="50" charset="-128"/>
            </a:endParaRPr>
          </a:p>
        </p:txBody>
      </p:sp>
      <p:sp>
        <p:nvSpPr>
          <p:cNvPr id="25" name="楕円 24"/>
          <p:cNvSpPr/>
          <p:nvPr/>
        </p:nvSpPr>
        <p:spPr bwMode="gray">
          <a:xfrm>
            <a:off x="6259556" y="1754144"/>
            <a:ext cx="348923" cy="348923"/>
          </a:xfrm>
          <a:prstGeom prst="ellipse">
            <a:avLst/>
          </a:prstGeom>
          <a:solidFill>
            <a:schemeClr val="bg1"/>
          </a:solidFill>
          <a:ln w="38100" algn="ctr">
            <a:solidFill>
              <a:srgbClr val="FF0000"/>
            </a:solidFill>
            <a:miter lim="800000"/>
            <a:headEnd/>
            <a:tailEnd/>
          </a:ln>
        </p:spPr>
        <p:txBody>
          <a:bodyPr wrap="square" lIns="24923" tIns="24923" rIns="24923" bIns="24923" rtlCol="0" anchor="ctr"/>
          <a:lstStyle/>
          <a:p>
            <a:pPr algn="ctr">
              <a:buFont typeface="Wingdings 2" pitchFamily="18" charset="2"/>
              <a:buNone/>
            </a:pPr>
            <a:r>
              <a:rPr lang="en-US" altLang="ja-JP" sz="1246" b="1" dirty="0">
                <a:solidFill>
                  <a:srgbClr val="FF0000"/>
                </a:solidFill>
                <a:latin typeface="Meiryo UI" panose="020B0604030504040204" pitchFamily="50" charset="-128"/>
                <a:ea typeface="Meiryo UI" panose="020B0604030504040204" pitchFamily="50" charset="-128"/>
              </a:rPr>
              <a:t>5</a:t>
            </a:r>
            <a:endParaRPr lang="ja-JP" altLang="en-US" sz="1246" b="1" dirty="0">
              <a:solidFill>
                <a:srgbClr val="FF0000"/>
              </a:solidFill>
              <a:latin typeface="Meiryo UI" panose="020B0604030504040204" pitchFamily="50" charset="-128"/>
              <a:ea typeface="Meiryo UI" panose="020B0604030504040204" pitchFamily="50" charset="-128"/>
            </a:endParaRPr>
          </a:p>
        </p:txBody>
      </p:sp>
      <p:cxnSp>
        <p:nvCxnSpPr>
          <p:cNvPr id="26" name="直線矢印コネクタ 25"/>
          <p:cNvCxnSpPr>
            <a:stCxn id="25" idx="1"/>
          </p:cNvCxnSpPr>
          <p:nvPr/>
        </p:nvCxnSpPr>
        <p:spPr>
          <a:xfrm flipH="1" flipV="1">
            <a:off x="6139737" y="1690806"/>
            <a:ext cx="170918" cy="1144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楕円 26"/>
          <p:cNvSpPr/>
          <p:nvPr/>
        </p:nvSpPr>
        <p:spPr bwMode="gray">
          <a:xfrm>
            <a:off x="749686" y="5035091"/>
            <a:ext cx="348923" cy="348923"/>
          </a:xfrm>
          <a:prstGeom prst="ellipse">
            <a:avLst/>
          </a:prstGeom>
          <a:solidFill>
            <a:schemeClr val="bg1"/>
          </a:solidFill>
          <a:ln w="38100" algn="ctr">
            <a:solidFill>
              <a:srgbClr val="FF0000"/>
            </a:solidFill>
            <a:miter lim="800000"/>
            <a:headEnd/>
            <a:tailEnd/>
          </a:ln>
        </p:spPr>
        <p:txBody>
          <a:bodyPr wrap="square" lIns="0" tIns="0" rIns="0" bIns="0" rtlCol="0" anchor="ctr"/>
          <a:lstStyle/>
          <a:p>
            <a:pPr algn="ctr">
              <a:buFont typeface="Wingdings 2" pitchFamily="18" charset="2"/>
              <a:buNone/>
            </a:pPr>
            <a:r>
              <a:rPr lang="en-US" altLang="ja-JP" sz="1246" b="1" dirty="0">
                <a:solidFill>
                  <a:srgbClr val="FF0000"/>
                </a:solidFill>
                <a:latin typeface="Meiryo UI" panose="020B0604030504040204" pitchFamily="50" charset="-128"/>
                <a:ea typeface="Meiryo UI" panose="020B0604030504040204" pitchFamily="50" charset="-128"/>
              </a:rPr>
              <a:t>10</a:t>
            </a:r>
            <a:endParaRPr lang="ja-JP" altLang="en-US" sz="1246" b="1" dirty="0">
              <a:solidFill>
                <a:srgbClr val="FF0000"/>
              </a:solidFill>
              <a:latin typeface="Meiryo UI" panose="020B0604030504040204" pitchFamily="50" charset="-128"/>
              <a:ea typeface="Meiryo UI" panose="020B0604030504040204" pitchFamily="50" charset="-128"/>
            </a:endParaRPr>
          </a:p>
        </p:txBody>
      </p:sp>
      <p:sp>
        <p:nvSpPr>
          <p:cNvPr id="23" name="楕円 22"/>
          <p:cNvSpPr/>
          <p:nvPr/>
        </p:nvSpPr>
        <p:spPr bwMode="gray">
          <a:xfrm>
            <a:off x="2336049" y="2722066"/>
            <a:ext cx="348923" cy="348923"/>
          </a:xfrm>
          <a:prstGeom prst="ellipse">
            <a:avLst/>
          </a:prstGeom>
          <a:solidFill>
            <a:schemeClr val="bg1"/>
          </a:solidFill>
          <a:ln w="38100" algn="ctr">
            <a:solidFill>
              <a:srgbClr val="FF0000"/>
            </a:solidFill>
            <a:miter lim="800000"/>
            <a:headEnd/>
            <a:tailEnd/>
          </a:ln>
        </p:spPr>
        <p:txBody>
          <a:bodyPr wrap="square" lIns="24923" tIns="24923" rIns="24923" bIns="24923" rtlCol="0" anchor="ctr"/>
          <a:lstStyle/>
          <a:p>
            <a:pPr algn="ctr">
              <a:buFont typeface="Wingdings 2" pitchFamily="18" charset="2"/>
              <a:buNone/>
            </a:pPr>
            <a:r>
              <a:rPr lang="en-US" altLang="ja-JP" sz="1246" b="1" dirty="0">
                <a:solidFill>
                  <a:srgbClr val="FF0000"/>
                </a:solidFill>
                <a:latin typeface="Meiryo UI" panose="020B0604030504040204" pitchFamily="50" charset="-128"/>
                <a:ea typeface="Meiryo UI" panose="020B0604030504040204" pitchFamily="50" charset="-128"/>
              </a:rPr>
              <a:t>7</a:t>
            </a:r>
            <a:endParaRPr lang="ja-JP" altLang="en-US" sz="1246" b="1" dirty="0">
              <a:solidFill>
                <a:srgbClr val="FF0000"/>
              </a:solidFill>
              <a:latin typeface="Meiryo UI" panose="020B0604030504040204" pitchFamily="50" charset="-128"/>
              <a:ea typeface="Meiryo UI" panose="020B0604030504040204" pitchFamily="50" charset="-128"/>
            </a:endParaRPr>
          </a:p>
        </p:txBody>
      </p:sp>
      <p:sp>
        <p:nvSpPr>
          <p:cNvPr id="29" name="楕円 28"/>
          <p:cNvSpPr/>
          <p:nvPr/>
        </p:nvSpPr>
        <p:spPr bwMode="gray">
          <a:xfrm>
            <a:off x="5965275" y="839728"/>
            <a:ext cx="348923" cy="348923"/>
          </a:xfrm>
          <a:prstGeom prst="ellipse">
            <a:avLst/>
          </a:prstGeom>
          <a:solidFill>
            <a:schemeClr val="bg1"/>
          </a:solidFill>
          <a:ln w="38100" algn="ctr">
            <a:solidFill>
              <a:srgbClr val="FF0000"/>
            </a:solidFill>
            <a:miter lim="800000"/>
            <a:headEnd/>
            <a:tailEnd/>
          </a:ln>
        </p:spPr>
        <p:txBody>
          <a:bodyPr wrap="square" lIns="24923" tIns="24923" rIns="24923" bIns="24923" rtlCol="0" anchor="ctr"/>
          <a:lstStyle/>
          <a:p>
            <a:pPr algn="ctr">
              <a:buFont typeface="Wingdings 2" pitchFamily="18" charset="2"/>
              <a:buNone/>
            </a:pPr>
            <a:r>
              <a:rPr lang="en-US" altLang="ja-JP" sz="1246" b="1" dirty="0">
                <a:solidFill>
                  <a:srgbClr val="FF0000"/>
                </a:solidFill>
                <a:latin typeface="Meiryo UI" panose="020B0604030504040204" pitchFamily="50" charset="-128"/>
                <a:ea typeface="Meiryo UI" panose="020B0604030504040204" pitchFamily="50" charset="-128"/>
              </a:rPr>
              <a:t>2</a:t>
            </a:r>
            <a:endParaRPr lang="ja-JP" altLang="en-US" sz="1246" b="1"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62997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9C30FE2B-DC56-4CDA-89EB-9FAC90A014AE}" vid="{B9B61D95-AF29-4E88-A90D-C33FF5999025}"/>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1623</TotalTime>
  <Words>877</Words>
  <Application>Microsoft Office PowerPoint</Application>
  <PresentationFormat>A4 210 x 297 mm</PresentationFormat>
  <Paragraphs>86</Paragraphs>
  <Slides>4</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Meiryo UI</vt:lpstr>
      <vt:lpstr>ＭＳ 明朝</vt:lpstr>
      <vt:lpstr>メイリオ</vt:lpstr>
      <vt:lpstr>游ゴシック</vt:lpstr>
      <vt:lpstr>Arial</vt:lpstr>
      <vt:lpstr>Wingdings 2</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東北電力</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高橋 秀林/東北電力</dc:creator>
  <cp:lastModifiedBy>佐藤 友彦/東北電力</cp:lastModifiedBy>
  <cp:revision>143</cp:revision>
  <cp:lastPrinted>2021-11-09T02:05:06Z</cp:lastPrinted>
  <dcterms:created xsi:type="dcterms:W3CDTF">2021-02-22T08:13:20Z</dcterms:created>
  <dcterms:modified xsi:type="dcterms:W3CDTF">2022-05-18T05:22:35Z</dcterms:modified>
</cp:coreProperties>
</file>